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24"/>
  </p:notesMasterIdLst>
  <p:sldIdLst>
    <p:sldId id="263" r:id="rId5"/>
    <p:sldId id="565" r:id="rId6"/>
    <p:sldId id="908" r:id="rId7"/>
    <p:sldId id="532" r:id="rId8"/>
    <p:sldId id="857" r:id="rId9"/>
    <p:sldId id="531" r:id="rId10"/>
    <p:sldId id="533" r:id="rId11"/>
    <p:sldId id="534" r:id="rId12"/>
    <p:sldId id="849" r:id="rId13"/>
    <p:sldId id="855" r:id="rId14"/>
    <p:sldId id="264" r:id="rId15"/>
    <p:sldId id="366" r:id="rId16"/>
    <p:sldId id="256" r:id="rId17"/>
    <p:sldId id="257" r:id="rId18"/>
    <p:sldId id="821" r:id="rId19"/>
    <p:sldId id="262" r:id="rId20"/>
    <p:sldId id="846" r:id="rId21"/>
    <p:sldId id="830" r:id="rId22"/>
    <p:sldId id="564" r:id="rId23"/>
    <p:sldId id="859" r:id="rId24"/>
    <p:sldId id="614" r:id="rId25"/>
    <p:sldId id="368" r:id="rId26"/>
    <p:sldId id="385" r:id="rId27"/>
    <p:sldId id="543" r:id="rId28"/>
    <p:sldId id="858" r:id="rId29"/>
    <p:sldId id="863" r:id="rId30"/>
    <p:sldId id="545" r:id="rId31"/>
    <p:sldId id="544" r:id="rId32"/>
    <p:sldId id="546" r:id="rId33"/>
    <p:sldId id="853" r:id="rId34"/>
    <p:sldId id="904" r:id="rId35"/>
    <p:sldId id="854" r:id="rId36"/>
    <p:sldId id="550" r:id="rId37"/>
    <p:sldId id="557" r:id="rId38"/>
    <p:sldId id="556" r:id="rId39"/>
    <p:sldId id="558" r:id="rId40"/>
    <p:sldId id="889" r:id="rId41"/>
    <p:sldId id="852" r:id="rId42"/>
    <p:sldId id="851" r:id="rId43"/>
    <p:sldId id="887" r:id="rId44"/>
    <p:sldId id="856" r:id="rId45"/>
    <p:sldId id="888" r:id="rId46"/>
    <p:sldId id="615" r:id="rId47"/>
    <p:sldId id="369" r:id="rId48"/>
    <p:sldId id="539" r:id="rId49"/>
    <p:sldId id="595" r:id="rId50"/>
    <p:sldId id="594" r:id="rId51"/>
    <p:sldId id="593" r:id="rId52"/>
    <p:sldId id="538" r:id="rId53"/>
    <p:sldId id="551" r:id="rId54"/>
    <p:sldId id="874" r:id="rId55"/>
    <p:sldId id="875" r:id="rId56"/>
    <p:sldId id="367" r:id="rId57"/>
    <p:sldId id="371" r:id="rId58"/>
    <p:sldId id="574" r:id="rId59"/>
    <p:sldId id="860" r:id="rId60"/>
    <p:sldId id="861" r:id="rId61"/>
    <p:sldId id="873" r:id="rId62"/>
    <p:sldId id="862" r:id="rId63"/>
    <p:sldId id="864" r:id="rId64"/>
    <p:sldId id="865" r:id="rId65"/>
    <p:sldId id="374" r:id="rId66"/>
    <p:sldId id="387" r:id="rId67"/>
    <p:sldId id="388" r:id="rId68"/>
    <p:sldId id="390" r:id="rId69"/>
    <p:sldId id="375" r:id="rId70"/>
    <p:sldId id="866" r:id="rId71"/>
    <p:sldId id="611" r:id="rId72"/>
    <p:sldId id="610" r:id="rId73"/>
    <p:sldId id="872" r:id="rId74"/>
    <p:sldId id="869" r:id="rId75"/>
    <p:sldId id="870" r:id="rId76"/>
    <p:sldId id="871" r:id="rId77"/>
    <p:sldId id="376" r:id="rId78"/>
    <p:sldId id="378" r:id="rId79"/>
    <p:sldId id="380" r:id="rId80"/>
    <p:sldId id="617" r:id="rId81"/>
    <p:sldId id="876" r:id="rId82"/>
    <p:sldId id="878" r:id="rId83"/>
    <p:sldId id="879" r:id="rId84"/>
    <p:sldId id="880" r:id="rId85"/>
    <p:sldId id="616" r:id="rId86"/>
    <p:sldId id="910" r:id="rId87"/>
    <p:sldId id="847" r:id="rId88"/>
    <p:sldId id="883" r:id="rId89"/>
    <p:sldId id="885" r:id="rId90"/>
    <p:sldId id="890" r:id="rId91"/>
    <p:sldId id="882" r:id="rId92"/>
    <p:sldId id="884" r:id="rId93"/>
    <p:sldId id="896" r:id="rId94"/>
    <p:sldId id="891" r:id="rId95"/>
    <p:sldId id="893" r:id="rId96"/>
    <p:sldId id="892" r:id="rId97"/>
    <p:sldId id="894" r:id="rId98"/>
    <p:sldId id="895" r:id="rId99"/>
    <p:sldId id="897" r:id="rId100"/>
    <p:sldId id="898" r:id="rId101"/>
    <p:sldId id="899" r:id="rId102"/>
    <p:sldId id="901" r:id="rId103"/>
    <p:sldId id="900" r:id="rId104"/>
    <p:sldId id="902" r:id="rId105"/>
    <p:sldId id="903" r:id="rId106"/>
    <p:sldId id="906" r:id="rId107"/>
    <p:sldId id="905" r:id="rId108"/>
    <p:sldId id="909" r:id="rId109"/>
    <p:sldId id="886" r:id="rId110"/>
    <p:sldId id="907" r:id="rId111"/>
    <p:sldId id="848" r:id="rId112"/>
    <p:sldId id="843" r:id="rId113"/>
    <p:sldId id="831" r:id="rId114"/>
    <p:sldId id="521" r:id="rId115"/>
    <p:sldId id="525" r:id="rId116"/>
    <p:sldId id="526" r:id="rId117"/>
    <p:sldId id="258" r:id="rId118"/>
    <p:sldId id="260" r:id="rId119"/>
    <p:sldId id="373" r:id="rId120"/>
    <p:sldId id="372" r:id="rId121"/>
    <p:sldId id="518" r:id="rId122"/>
    <p:sldId id="528" r:id="rId1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1B5"/>
    <a:srgbClr val="EB6235"/>
    <a:srgbClr val="FFF2CC"/>
    <a:srgbClr val="9D8FB7"/>
    <a:srgbClr val="8EB031"/>
    <a:srgbClr val="E09B24"/>
    <a:srgbClr val="C46E1A"/>
    <a:srgbClr val="99AB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33FE4-3797-43DB-9C9C-0CDFBAABF321}" v="31" dt="2023-05-30T00:05:06.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60" d="100"/>
          <a:sy n="60" d="100"/>
        </p:scale>
        <p:origin x="14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I ZAYAN" userId="S::h1810068@nushigh.edu.sg::07ce09e7-3b47-4ec4-8c7b-a91f74b265a2" providerId="AD" clId="Web-{F83A3E36-8E49-5143-C8A1-53DCAC6B53BA}"/>
    <pc:docChg chg="addSld delSld modSld">
      <pc:chgData name="KARIMI ZAYAN" userId="S::h1810068@nushigh.edu.sg::07ce09e7-3b47-4ec4-8c7b-a91f74b265a2" providerId="AD" clId="Web-{F83A3E36-8E49-5143-C8A1-53DCAC6B53BA}" dt="2023-04-20T03:27:31.639" v="43"/>
      <pc:docMkLst>
        <pc:docMk/>
      </pc:docMkLst>
      <pc:sldChg chg="del">
        <pc:chgData name="KARIMI ZAYAN" userId="S::h1810068@nushigh.edu.sg::07ce09e7-3b47-4ec4-8c7b-a91f74b265a2" providerId="AD" clId="Web-{F83A3E36-8E49-5143-C8A1-53DCAC6B53BA}" dt="2023-04-20T03:18:51.233" v="5"/>
        <pc:sldMkLst>
          <pc:docMk/>
          <pc:sldMk cId="4231838210" sldId="261"/>
        </pc:sldMkLst>
      </pc:sldChg>
      <pc:sldChg chg="modSp">
        <pc:chgData name="KARIMI ZAYAN" userId="S::h1810068@nushigh.edu.sg::07ce09e7-3b47-4ec4-8c7b-a91f74b265a2" providerId="AD" clId="Web-{F83A3E36-8E49-5143-C8A1-53DCAC6B53BA}" dt="2023-04-20T03:18:51.296" v="6" actId="20577"/>
        <pc:sldMkLst>
          <pc:docMk/>
          <pc:sldMk cId="1574909989" sldId="262"/>
        </pc:sldMkLst>
        <pc:spChg chg="mod">
          <ac:chgData name="KARIMI ZAYAN" userId="S::h1810068@nushigh.edu.sg::07ce09e7-3b47-4ec4-8c7b-a91f74b265a2" providerId="AD" clId="Web-{F83A3E36-8E49-5143-C8A1-53DCAC6B53BA}" dt="2023-04-20T03:18:51.296" v="6" actId="20577"/>
          <ac:spMkLst>
            <pc:docMk/>
            <pc:sldMk cId="1574909989" sldId="262"/>
            <ac:spMk id="23" creationId="{F5EAAE12-6DD7-68D2-FB4C-590FD0B75628}"/>
          </ac:spMkLst>
        </pc:spChg>
      </pc:sldChg>
      <pc:sldChg chg="del">
        <pc:chgData name="KARIMI ZAYAN" userId="S::h1810068@nushigh.edu.sg::07ce09e7-3b47-4ec4-8c7b-a91f74b265a2" providerId="AD" clId="Web-{F83A3E36-8E49-5143-C8A1-53DCAC6B53BA}" dt="2023-04-20T03:18:50.827" v="1"/>
        <pc:sldMkLst>
          <pc:docMk/>
          <pc:sldMk cId="3263853209" sldId="520"/>
        </pc:sldMkLst>
      </pc:sldChg>
      <pc:sldChg chg="del">
        <pc:chgData name="KARIMI ZAYAN" userId="S::h1810068@nushigh.edu.sg::07ce09e7-3b47-4ec4-8c7b-a91f74b265a2" providerId="AD" clId="Web-{F83A3E36-8E49-5143-C8A1-53DCAC6B53BA}" dt="2023-04-20T03:19:01.968" v="7"/>
        <pc:sldMkLst>
          <pc:docMk/>
          <pc:sldMk cId="3627848650" sldId="527"/>
        </pc:sldMkLst>
      </pc:sldChg>
      <pc:sldChg chg="del">
        <pc:chgData name="KARIMI ZAYAN" userId="S::h1810068@nushigh.edu.sg::07ce09e7-3b47-4ec4-8c7b-a91f74b265a2" providerId="AD" clId="Web-{F83A3E36-8E49-5143-C8A1-53DCAC6B53BA}" dt="2023-04-20T03:18:42.405" v="0"/>
        <pc:sldMkLst>
          <pc:docMk/>
          <pc:sldMk cId="4115391656" sldId="530"/>
        </pc:sldMkLst>
      </pc:sldChg>
      <pc:sldChg chg="modSp">
        <pc:chgData name="KARIMI ZAYAN" userId="S::h1810068@nushigh.edu.sg::07ce09e7-3b47-4ec4-8c7b-a91f74b265a2" providerId="AD" clId="Web-{F83A3E36-8E49-5143-C8A1-53DCAC6B53BA}" dt="2023-04-20T03:19:28.469" v="11" actId="20577"/>
        <pc:sldMkLst>
          <pc:docMk/>
          <pc:sldMk cId="999016044" sldId="534"/>
        </pc:sldMkLst>
        <pc:spChg chg="mod">
          <ac:chgData name="KARIMI ZAYAN" userId="S::h1810068@nushigh.edu.sg::07ce09e7-3b47-4ec4-8c7b-a91f74b265a2" providerId="AD" clId="Web-{F83A3E36-8E49-5143-C8A1-53DCAC6B53BA}" dt="2023-04-20T03:19:28.469" v="11" actId="20577"/>
          <ac:spMkLst>
            <pc:docMk/>
            <pc:sldMk cId="999016044" sldId="534"/>
            <ac:spMk id="3" creationId="{0D19B7FD-F024-3883-4996-9BB537B17A0B}"/>
          </ac:spMkLst>
        </pc:spChg>
      </pc:sldChg>
      <pc:sldChg chg="del">
        <pc:chgData name="KARIMI ZAYAN" userId="S::h1810068@nushigh.edu.sg::07ce09e7-3b47-4ec4-8c7b-a91f74b265a2" providerId="AD" clId="Web-{F83A3E36-8E49-5143-C8A1-53DCAC6B53BA}" dt="2023-04-20T03:18:51.046" v="3"/>
        <pc:sldMkLst>
          <pc:docMk/>
          <pc:sldMk cId="4196958328" sldId="535"/>
        </pc:sldMkLst>
      </pc:sldChg>
      <pc:sldChg chg="del">
        <pc:chgData name="KARIMI ZAYAN" userId="S::h1810068@nushigh.edu.sg::07ce09e7-3b47-4ec4-8c7b-a91f74b265a2" providerId="AD" clId="Web-{F83A3E36-8E49-5143-C8A1-53DCAC6B53BA}" dt="2023-04-20T03:18:51.187" v="4"/>
        <pc:sldMkLst>
          <pc:docMk/>
          <pc:sldMk cId="245229943" sldId="536"/>
        </pc:sldMkLst>
      </pc:sldChg>
      <pc:sldChg chg="del">
        <pc:chgData name="KARIMI ZAYAN" userId="S::h1810068@nushigh.edu.sg::07ce09e7-3b47-4ec4-8c7b-a91f74b265a2" providerId="AD" clId="Web-{F83A3E36-8E49-5143-C8A1-53DCAC6B53BA}" dt="2023-04-20T03:18:50.999" v="2"/>
        <pc:sldMkLst>
          <pc:docMk/>
          <pc:sldMk cId="316995899" sldId="540"/>
        </pc:sldMkLst>
      </pc:sldChg>
      <pc:sldChg chg="addSp modSp new">
        <pc:chgData name="KARIMI ZAYAN" userId="S::h1810068@nushigh.edu.sg::07ce09e7-3b47-4ec4-8c7b-a91f74b265a2" providerId="AD" clId="Web-{F83A3E36-8E49-5143-C8A1-53DCAC6B53BA}" dt="2023-04-20T03:27:31.639" v="43"/>
        <pc:sldMkLst>
          <pc:docMk/>
          <pc:sldMk cId="1521640928" sldId="849"/>
        </pc:sldMkLst>
        <pc:spChg chg="mod">
          <ac:chgData name="KARIMI ZAYAN" userId="S::h1810068@nushigh.edu.sg::07ce09e7-3b47-4ec4-8c7b-a91f74b265a2" providerId="AD" clId="Web-{F83A3E36-8E49-5143-C8A1-53DCAC6B53BA}" dt="2023-04-20T03:27:23.108" v="41" actId="20577"/>
          <ac:spMkLst>
            <pc:docMk/>
            <pc:sldMk cId="1521640928" sldId="849"/>
            <ac:spMk id="2" creationId="{447D607F-B27B-7F9A-512A-08FF7F28D76E}"/>
          </ac:spMkLst>
        </pc:spChg>
        <pc:picChg chg="add mod">
          <ac:chgData name="KARIMI ZAYAN" userId="S::h1810068@nushigh.edu.sg::07ce09e7-3b47-4ec4-8c7b-a91f74b265a2" providerId="AD" clId="Web-{F83A3E36-8E49-5143-C8A1-53DCAC6B53BA}" dt="2023-04-20T03:27:06.357" v="39" actId="1076"/>
          <ac:picMkLst>
            <pc:docMk/>
            <pc:sldMk cId="1521640928" sldId="849"/>
            <ac:picMk id="3" creationId="{797BFC05-C028-2CB1-50C1-545A0C1FB195}"/>
          </ac:picMkLst>
        </pc:picChg>
        <pc:picChg chg="add mod">
          <ac:chgData name="KARIMI ZAYAN" userId="S::h1810068@nushigh.edu.sg::07ce09e7-3b47-4ec4-8c7b-a91f74b265a2" providerId="AD" clId="Web-{F83A3E36-8E49-5143-C8A1-53DCAC6B53BA}" dt="2023-04-20T03:27:30.998" v="42" actId="1076"/>
          <ac:picMkLst>
            <pc:docMk/>
            <pc:sldMk cId="1521640928" sldId="849"/>
            <ac:picMk id="5" creationId="{1EA61047-1939-7095-52A4-60B4ECB56C72}"/>
          </ac:picMkLst>
        </pc:picChg>
        <pc:picChg chg="add mod">
          <ac:chgData name="KARIMI ZAYAN" userId="S::h1810068@nushigh.edu.sg::07ce09e7-3b47-4ec4-8c7b-a91f74b265a2" providerId="AD" clId="Web-{F83A3E36-8E49-5143-C8A1-53DCAC6B53BA}" dt="2023-04-20T03:27:05.779" v="37" actId="1076"/>
          <ac:picMkLst>
            <pc:docMk/>
            <pc:sldMk cId="1521640928" sldId="849"/>
            <ac:picMk id="7" creationId="{9FDF7786-448B-C9CC-7FC0-0AA60C8A62E2}"/>
          </ac:picMkLst>
        </pc:picChg>
        <pc:cxnChg chg="add">
          <ac:chgData name="KARIMI ZAYAN" userId="S::h1810068@nushigh.edu.sg::07ce09e7-3b47-4ec4-8c7b-a91f74b265a2" providerId="AD" clId="Web-{F83A3E36-8E49-5143-C8A1-53DCAC6B53BA}" dt="2023-04-20T03:27:31.639" v="43"/>
          <ac:cxnSpMkLst>
            <pc:docMk/>
            <pc:sldMk cId="1521640928" sldId="849"/>
            <ac:cxnSpMk id="8" creationId="{5C73A3C5-823A-8379-D65A-6FD84007F8B4}"/>
          </ac:cxnSpMkLst>
        </pc:cxnChg>
      </pc:sldChg>
    </pc:docChg>
  </pc:docChgLst>
  <pc:docChgLst>
    <pc:chgData name="KARIMI ZAYAN" userId="07ce09e7-3b47-4ec4-8c7b-a91f74b265a2" providerId="ADAL" clId="{6848E0DA-8628-4E7B-BD79-76CBF690632D}"/>
    <pc:docChg chg="undo custSel addSld delSld modSld sldOrd">
      <pc:chgData name="KARIMI ZAYAN" userId="07ce09e7-3b47-4ec4-8c7b-a91f74b265a2" providerId="ADAL" clId="{6848E0DA-8628-4E7B-BD79-76CBF690632D}" dt="2023-05-28T07:13:01.691" v="16398"/>
      <pc:docMkLst>
        <pc:docMk/>
      </pc:docMkLst>
      <pc:sldChg chg="modSp mod">
        <pc:chgData name="KARIMI ZAYAN" userId="07ce09e7-3b47-4ec4-8c7b-a91f74b265a2" providerId="ADAL" clId="{6848E0DA-8628-4E7B-BD79-76CBF690632D}" dt="2023-04-21T08:46:13.564" v="1083" actId="1076"/>
        <pc:sldMkLst>
          <pc:docMk/>
          <pc:sldMk cId="3373427932" sldId="367"/>
        </pc:sldMkLst>
        <pc:spChg chg="mod">
          <ac:chgData name="KARIMI ZAYAN" userId="07ce09e7-3b47-4ec4-8c7b-a91f74b265a2" providerId="ADAL" clId="{6848E0DA-8628-4E7B-BD79-76CBF690632D}" dt="2023-04-21T08:46:13.564" v="1083" actId="1076"/>
          <ac:spMkLst>
            <pc:docMk/>
            <pc:sldMk cId="3373427932" sldId="367"/>
            <ac:spMk id="2" creationId="{44979699-6ED9-F822-AAD5-6AEC5553DCEE}"/>
          </ac:spMkLst>
        </pc:spChg>
      </pc:sldChg>
      <pc:sldChg chg="addSp delSp modSp mod">
        <pc:chgData name="KARIMI ZAYAN" userId="07ce09e7-3b47-4ec4-8c7b-a91f74b265a2" providerId="ADAL" clId="{6848E0DA-8628-4E7B-BD79-76CBF690632D}" dt="2023-05-14T11:46:13.473" v="6446" actId="21"/>
        <pc:sldMkLst>
          <pc:docMk/>
          <pc:sldMk cId="5106513" sldId="371"/>
        </pc:sldMkLst>
        <pc:spChg chg="add del">
          <ac:chgData name="KARIMI ZAYAN" userId="07ce09e7-3b47-4ec4-8c7b-a91f74b265a2" providerId="ADAL" clId="{6848E0DA-8628-4E7B-BD79-76CBF690632D}" dt="2023-05-14T11:46:13.473" v="6446" actId="21"/>
          <ac:spMkLst>
            <pc:docMk/>
            <pc:sldMk cId="5106513" sldId="371"/>
            <ac:spMk id="3" creationId="{37C55027-FD7B-28C8-BA85-0CDA8BA2B44B}"/>
          </ac:spMkLst>
        </pc:spChg>
        <pc:spChg chg="add del">
          <ac:chgData name="KARIMI ZAYAN" userId="07ce09e7-3b47-4ec4-8c7b-a91f74b265a2" providerId="ADAL" clId="{6848E0DA-8628-4E7B-BD79-76CBF690632D}" dt="2023-05-14T11:46:13.473" v="6446" actId="21"/>
          <ac:spMkLst>
            <pc:docMk/>
            <pc:sldMk cId="5106513" sldId="371"/>
            <ac:spMk id="7" creationId="{61F03B41-4946-6F8F-421A-0D9BF3D93007}"/>
          </ac:spMkLst>
        </pc:spChg>
        <pc:spChg chg="add del">
          <ac:chgData name="KARIMI ZAYAN" userId="07ce09e7-3b47-4ec4-8c7b-a91f74b265a2" providerId="ADAL" clId="{6848E0DA-8628-4E7B-BD79-76CBF690632D}" dt="2023-05-14T11:46:13.473" v="6446" actId="21"/>
          <ac:spMkLst>
            <pc:docMk/>
            <pc:sldMk cId="5106513" sldId="371"/>
            <ac:spMk id="8" creationId="{F0994F28-840B-901B-9A45-B99AD7FB3A8D}"/>
          </ac:spMkLst>
        </pc:spChg>
        <pc:spChg chg="add del">
          <ac:chgData name="KARIMI ZAYAN" userId="07ce09e7-3b47-4ec4-8c7b-a91f74b265a2" providerId="ADAL" clId="{6848E0DA-8628-4E7B-BD79-76CBF690632D}" dt="2023-05-14T11:46:13.473" v="6446" actId="21"/>
          <ac:spMkLst>
            <pc:docMk/>
            <pc:sldMk cId="5106513" sldId="371"/>
            <ac:spMk id="9" creationId="{9C4837D0-677B-BED7-272B-885EC60B8302}"/>
          </ac:spMkLst>
        </pc:spChg>
        <pc:spChg chg="add del">
          <ac:chgData name="KARIMI ZAYAN" userId="07ce09e7-3b47-4ec4-8c7b-a91f74b265a2" providerId="ADAL" clId="{6848E0DA-8628-4E7B-BD79-76CBF690632D}" dt="2023-05-14T11:46:13.473" v="6446" actId="21"/>
          <ac:spMkLst>
            <pc:docMk/>
            <pc:sldMk cId="5106513" sldId="371"/>
            <ac:spMk id="10" creationId="{2B954CC2-77DD-5892-81A5-36998A0938D4}"/>
          </ac:spMkLst>
        </pc:spChg>
        <pc:spChg chg="add del">
          <ac:chgData name="KARIMI ZAYAN" userId="07ce09e7-3b47-4ec4-8c7b-a91f74b265a2" providerId="ADAL" clId="{6848E0DA-8628-4E7B-BD79-76CBF690632D}" dt="2023-05-14T11:46:13.473" v="6446" actId="21"/>
          <ac:spMkLst>
            <pc:docMk/>
            <pc:sldMk cId="5106513" sldId="371"/>
            <ac:spMk id="11" creationId="{FF6A87E3-D0C2-4DED-4939-35F1BE69762D}"/>
          </ac:spMkLst>
        </pc:spChg>
        <pc:spChg chg="add del">
          <ac:chgData name="KARIMI ZAYAN" userId="07ce09e7-3b47-4ec4-8c7b-a91f74b265a2" providerId="ADAL" clId="{6848E0DA-8628-4E7B-BD79-76CBF690632D}" dt="2023-05-14T11:46:13.473" v="6446" actId="21"/>
          <ac:spMkLst>
            <pc:docMk/>
            <pc:sldMk cId="5106513" sldId="371"/>
            <ac:spMk id="12" creationId="{B3124D96-C12E-0058-6B27-15719626A735}"/>
          </ac:spMkLst>
        </pc:spChg>
        <pc:spChg chg="add del">
          <ac:chgData name="KARIMI ZAYAN" userId="07ce09e7-3b47-4ec4-8c7b-a91f74b265a2" providerId="ADAL" clId="{6848E0DA-8628-4E7B-BD79-76CBF690632D}" dt="2023-05-14T11:46:13.473" v="6446" actId="21"/>
          <ac:spMkLst>
            <pc:docMk/>
            <pc:sldMk cId="5106513" sldId="371"/>
            <ac:spMk id="13" creationId="{A426CF1A-F5C9-0FE5-A282-2A6DCE69B738}"/>
          </ac:spMkLst>
        </pc:spChg>
        <pc:spChg chg="add del">
          <ac:chgData name="KARIMI ZAYAN" userId="07ce09e7-3b47-4ec4-8c7b-a91f74b265a2" providerId="ADAL" clId="{6848E0DA-8628-4E7B-BD79-76CBF690632D}" dt="2023-05-14T11:46:13.473" v="6446" actId="21"/>
          <ac:spMkLst>
            <pc:docMk/>
            <pc:sldMk cId="5106513" sldId="371"/>
            <ac:spMk id="14" creationId="{D83A500B-9B5D-C8AA-FF9D-F48AACCAAB3E}"/>
          </ac:spMkLst>
        </pc:spChg>
        <pc:cxnChg chg="add del mod">
          <ac:chgData name="KARIMI ZAYAN" userId="07ce09e7-3b47-4ec4-8c7b-a91f74b265a2" providerId="ADAL" clId="{6848E0DA-8628-4E7B-BD79-76CBF690632D}" dt="2023-05-14T11:46:13.473" v="6446" actId="21"/>
          <ac:cxnSpMkLst>
            <pc:docMk/>
            <pc:sldMk cId="5106513" sldId="371"/>
            <ac:cxnSpMk id="18" creationId="{457FBF31-B5D1-5994-CA2D-9126D08D1BC5}"/>
          </ac:cxnSpMkLst>
        </pc:cxnChg>
        <pc:cxnChg chg="add del mod">
          <ac:chgData name="KARIMI ZAYAN" userId="07ce09e7-3b47-4ec4-8c7b-a91f74b265a2" providerId="ADAL" clId="{6848E0DA-8628-4E7B-BD79-76CBF690632D}" dt="2023-05-14T11:46:13.473" v="6446" actId="21"/>
          <ac:cxnSpMkLst>
            <pc:docMk/>
            <pc:sldMk cId="5106513" sldId="371"/>
            <ac:cxnSpMk id="19" creationId="{8CE4E3A4-1148-1CA0-82D2-ADB55947FD55}"/>
          </ac:cxnSpMkLst>
        </pc:cxnChg>
        <pc:cxnChg chg="add del mod">
          <ac:chgData name="KARIMI ZAYAN" userId="07ce09e7-3b47-4ec4-8c7b-a91f74b265a2" providerId="ADAL" clId="{6848E0DA-8628-4E7B-BD79-76CBF690632D}" dt="2023-05-14T11:46:13.473" v="6446" actId="21"/>
          <ac:cxnSpMkLst>
            <pc:docMk/>
            <pc:sldMk cId="5106513" sldId="371"/>
            <ac:cxnSpMk id="23" creationId="{31FE1572-7293-0D94-A504-CCC49C6C0B12}"/>
          </ac:cxnSpMkLst>
        </pc:cxnChg>
        <pc:cxnChg chg="add del mod">
          <ac:chgData name="KARIMI ZAYAN" userId="07ce09e7-3b47-4ec4-8c7b-a91f74b265a2" providerId="ADAL" clId="{6848E0DA-8628-4E7B-BD79-76CBF690632D}" dt="2023-05-14T11:46:13.473" v="6446" actId="21"/>
          <ac:cxnSpMkLst>
            <pc:docMk/>
            <pc:sldMk cId="5106513" sldId="371"/>
            <ac:cxnSpMk id="26" creationId="{66826261-FA05-3832-0B31-CE40E2F087D9}"/>
          </ac:cxnSpMkLst>
        </pc:cxnChg>
        <pc:cxnChg chg="add del mod">
          <ac:chgData name="KARIMI ZAYAN" userId="07ce09e7-3b47-4ec4-8c7b-a91f74b265a2" providerId="ADAL" clId="{6848E0DA-8628-4E7B-BD79-76CBF690632D}" dt="2023-05-14T11:46:13.473" v="6446" actId="21"/>
          <ac:cxnSpMkLst>
            <pc:docMk/>
            <pc:sldMk cId="5106513" sldId="371"/>
            <ac:cxnSpMk id="39" creationId="{4ADC0CB1-3B52-BA3F-D2DC-E69ADA53C9DE}"/>
          </ac:cxnSpMkLst>
        </pc:cxnChg>
        <pc:cxnChg chg="add del mod">
          <ac:chgData name="KARIMI ZAYAN" userId="07ce09e7-3b47-4ec4-8c7b-a91f74b265a2" providerId="ADAL" clId="{6848E0DA-8628-4E7B-BD79-76CBF690632D}" dt="2023-05-14T11:46:13.473" v="6446" actId="21"/>
          <ac:cxnSpMkLst>
            <pc:docMk/>
            <pc:sldMk cId="5106513" sldId="371"/>
            <ac:cxnSpMk id="43" creationId="{055409BF-9A16-E5DC-A80A-7FF60EABCCCD}"/>
          </ac:cxnSpMkLst>
        </pc:cxnChg>
        <pc:cxnChg chg="add del mod">
          <ac:chgData name="KARIMI ZAYAN" userId="07ce09e7-3b47-4ec4-8c7b-a91f74b265a2" providerId="ADAL" clId="{6848E0DA-8628-4E7B-BD79-76CBF690632D}" dt="2023-05-14T11:46:13.473" v="6446" actId="21"/>
          <ac:cxnSpMkLst>
            <pc:docMk/>
            <pc:sldMk cId="5106513" sldId="371"/>
            <ac:cxnSpMk id="46" creationId="{D80D0897-3AB9-41F6-9EEB-472883ED8354}"/>
          </ac:cxnSpMkLst>
        </pc:cxnChg>
        <pc:cxnChg chg="add del mod">
          <ac:chgData name="KARIMI ZAYAN" userId="07ce09e7-3b47-4ec4-8c7b-a91f74b265a2" providerId="ADAL" clId="{6848E0DA-8628-4E7B-BD79-76CBF690632D}" dt="2023-05-14T11:46:13.473" v="6446" actId="21"/>
          <ac:cxnSpMkLst>
            <pc:docMk/>
            <pc:sldMk cId="5106513" sldId="371"/>
            <ac:cxnSpMk id="65" creationId="{AC200258-597A-3F63-C2DA-9718D29D3AA5}"/>
          </ac:cxnSpMkLst>
        </pc:cxnChg>
        <pc:cxnChg chg="add del mod">
          <ac:chgData name="KARIMI ZAYAN" userId="07ce09e7-3b47-4ec4-8c7b-a91f74b265a2" providerId="ADAL" clId="{6848E0DA-8628-4E7B-BD79-76CBF690632D}" dt="2023-05-14T11:46:13.473" v="6446" actId="21"/>
          <ac:cxnSpMkLst>
            <pc:docMk/>
            <pc:sldMk cId="5106513" sldId="371"/>
            <ac:cxnSpMk id="68" creationId="{D68AC7BC-9C37-CB88-5705-E2E34BDC57FA}"/>
          </ac:cxnSpMkLst>
        </pc:cxnChg>
        <pc:cxnChg chg="add del mod">
          <ac:chgData name="KARIMI ZAYAN" userId="07ce09e7-3b47-4ec4-8c7b-a91f74b265a2" providerId="ADAL" clId="{6848E0DA-8628-4E7B-BD79-76CBF690632D}" dt="2023-05-14T11:46:13.473" v="6446" actId="21"/>
          <ac:cxnSpMkLst>
            <pc:docMk/>
            <pc:sldMk cId="5106513" sldId="371"/>
            <ac:cxnSpMk id="71" creationId="{40EC25E1-6832-4C7B-47C2-159F47420AC7}"/>
          </ac:cxnSpMkLst>
        </pc:cxnChg>
        <pc:cxnChg chg="add del mod">
          <ac:chgData name="KARIMI ZAYAN" userId="07ce09e7-3b47-4ec4-8c7b-a91f74b265a2" providerId="ADAL" clId="{6848E0DA-8628-4E7B-BD79-76CBF690632D}" dt="2023-05-14T11:46:13.473" v="6446" actId="21"/>
          <ac:cxnSpMkLst>
            <pc:docMk/>
            <pc:sldMk cId="5106513" sldId="371"/>
            <ac:cxnSpMk id="74" creationId="{379BBEB9-1777-E7ED-950F-898DAF34C292}"/>
          </ac:cxnSpMkLst>
        </pc:cxnChg>
        <pc:cxnChg chg="add del mod">
          <ac:chgData name="KARIMI ZAYAN" userId="07ce09e7-3b47-4ec4-8c7b-a91f74b265a2" providerId="ADAL" clId="{6848E0DA-8628-4E7B-BD79-76CBF690632D}" dt="2023-05-14T11:46:13.473" v="6446" actId="21"/>
          <ac:cxnSpMkLst>
            <pc:docMk/>
            <pc:sldMk cId="5106513" sldId="371"/>
            <ac:cxnSpMk id="80" creationId="{AFA50486-3D0B-EA22-E0BC-F594D869BD11}"/>
          </ac:cxnSpMkLst>
        </pc:cxnChg>
      </pc:sldChg>
      <pc:sldChg chg="modSp">
        <pc:chgData name="KARIMI ZAYAN" userId="07ce09e7-3b47-4ec4-8c7b-a91f74b265a2" providerId="ADAL" clId="{6848E0DA-8628-4E7B-BD79-76CBF690632D}" dt="2023-04-21T13:58:56.705" v="3600" actId="20577"/>
        <pc:sldMkLst>
          <pc:docMk/>
          <pc:sldMk cId="179863519" sldId="376"/>
        </pc:sldMkLst>
        <pc:spChg chg="mod">
          <ac:chgData name="KARIMI ZAYAN" userId="07ce09e7-3b47-4ec4-8c7b-a91f74b265a2" providerId="ADAL" clId="{6848E0DA-8628-4E7B-BD79-76CBF690632D}" dt="2023-04-21T13:58:56.705" v="3600" actId="20577"/>
          <ac:spMkLst>
            <pc:docMk/>
            <pc:sldMk cId="179863519" sldId="376"/>
            <ac:spMk id="64" creationId="{A3A11AD3-2D5F-DBBC-1B0F-0583D27DC9B1}"/>
          </ac:spMkLst>
        </pc:spChg>
      </pc:sldChg>
      <pc:sldChg chg="del">
        <pc:chgData name="KARIMI ZAYAN" userId="07ce09e7-3b47-4ec4-8c7b-a91f74b265a2" providerId="ADAL" clId="{6848E0DA-8628-4E7B-BD79-76CBF690632D}" dt="2023-04-21T09:52:30.583" v="2592" actId="2696"/>
        <pc:sldMkLst>
          <pc:docMk/>
          <pc:sldMk cId="2524910768" sldId="506"/>
        </pc:sldMkLst>
      </pc:sldChg>
      <pc:sldChg chg="del">
        <pc:chgData name="KARIMI ZAYAN" userId="07ce09e7-3b47-4ec4-8c7b-a91f74b265a2" providerId="ADAL" clId="{6848E0DA-8628-4E7B-BD79-76CBF690632D}" dt="2023-04-21T08:48:37.694" v="1088" actId="47"/>
        <pc:sldMkLst>
          <pc:docMk/>
          <pc:sldMk cId="2457732174" sldId="508"/>
        </pc:sldMkLst>
      </pc:sldChg>
      <pc:sldChg chg="del">
        <pc:chgData name="KARIMI ZAYAN" userId="07ce09e7-3b47-4ec4-8c7b-a91f74b265a2" providerId="ADAL" clId="{6848E0DA-8628-4E7B-BD79-76CBF690632D}" dt="2023-04-21T08:59:21.509" v="1089" actId="47"/>
        <pc:sldMkLst>
          <pc:docMk/>
          <pc:sldMk cId="2223400109" sldId="509"/>
        </pc:sldMkLst>
      </pc:sldChg>
      <pc:sldChg chg="del">
        <pc:chgData name="KARIMI ZAYAN" userId="07ce09e7-3b47-4ec4-8c7b-a91f74b265a2" providerId="ADAL" clId="{6848E0DA-8628-4E7B-BD79-76CBF690632D}" dt="2023-04-21T08:59:21.509" v="1089" actId="47"/>
        <pc:sldMkLst>
          <pc:docMk/>
          <pc:sldMk cId="769628473" sldId="510"/>
        </pc:sldMkLst>
      </pc:sldChg>
      <pc:sldChg chg="del">
        <pc:chgData name="KARIMI ZAYAN" userId="07ce09e7-3b47-4ec4-8c7b-a91f74b265a2" providerId="ADAL" clId="{6848E0DA-8628-4E7B-BD79-76CBF690632D}" dt="2023-04-21T08:59:21.509" v="1089" actId="47"/>
        <pc:sldMkLst>
          <pc:docMk/>
          <pc:sldMk cId="328443021" sldId="512"/>
        </pc:sldMkLst>
      </pc:sldChg>
      <pc:sldChg chg="del">
        <pc:chgData name="KARIMI ZAYAN" userId="07ce09e7-3b47-4ec4-8c7b-a91f74b265a2" providerId="ADAL" clId="{6848E0DA-8628-4E7B-BD79-76CBF690632D}" dt="2023-04-21T08:59:21.509" v="1089" actId="47"/>
        <pc:sldMkLst>
          <pc:docMk/>
          <pc:sldMk cId="3380569215" sldId="513"/>
        </pc:sldMkLst>
      </pc:sldChg>
      <pc:sldChg chg="del">
        <pc:chgData name="KARIMI ZAYAN" userId="07ce09e7-3b47-4ec4-8c7b-a91f74b265a2" providerId="ADAL" clId="{6848E0DA-8628-4E7B-BD79-76CBF690632D}" dt="2023-04-21T08:59:21.509" v="1089" actId="47"/>
        <pc:sldMkLst>
          <pc:docMk/>
          <pc:sldMk cId="491776185" sldId="514"/>
        </pc:sldMkLst>
      </pc:sldChg>
      <pc:sldChg chg="del">
        <pc:chgData name="KARIMI ZAYAN" userId="07ce09e7-3b47-4ec4-8c7b-a91f74b265a2" providerId="ADAL" clId="{6848E0DA-8628-4E7B-BD79-76CBF690632D}" dt="2023-04-21T08:48:29.828" v="1087" actId="47"/>
        <pc:sldMkLst>
          <pc:docMk/>
          <pc:sldMk cId="4099148485" sldId="523"/>
        </pc:sldMkLst>
      </pc:sldChg>
      <pc:sldChg chg="del">
        <pc:chgData name="KARIMI ZAYAN" userId="07ce09e7-3b47-4ec4-8c7b-a91f74b265a2" providerId="ADAL" clId="{6848E0DA-8628-4E7B-BD79-76CBF690632D}" dt="2023-04-21T08:48:29.828" v="1087" actId="47"/>
        <pc:sldMkLst>
          <pc:docMk/>
          <pc:sldMk cId="3109942858" sldId="524"/>
        </pc:sldMkLst>
      </pc:sldChg>
      <pc:sldChg chg="modSp mod">
        <pc:chgData name="KARIMI ZAYAN" userId="07ce09e7-3b47-4ec4-8c7b-a91f74b265a2" providerId="ADAL" clId="{6848E0DA-8628-4E7B-BD79-76CBF690632D}" dt="2023-04-21T09:12:35.057" v="1723" actId="1076"/>
        <pc:sldMkLst>
          <pc:docMk/>
          <pc:sldMk cId="761164649" sldId="532"/>
        </pc:sldMkLst>
        <pc:spChg chg="mod">
          <ac:chgData name="KARIMI ZAYAN" userId="07ce09e7-3b47-4ec4-8c7b-a91f74b265a2" providerId="ADAL" clId="{6848E0DA-8628-4E7B-BD79-76CBF690632D}" dt="2023-04-21T09:12:35.057" v="1723" actId="1076"/>
          <ac:spMkLst>
            <pc:docMk/>
            <pc:sldMk cId="761164649" sldId="532"/>
            <ac:spMk id="16" creationId="{06213C29-415C-79DC-9854-371C0B005F38}"/>
          </ac:spMkLst>
        </pc:spChg>
      </pc:sldChg>
      <pc:sldChg chg="del">
        <pc:chgData name="KARIMI ZAYAN" userId="07ce09e7-3b47-4ec4-8c7b-a91f74b265a2" providerId="ADAL" clId="{6848E0DA-8628-4E7B-BD79-76CBF690632D}" dt="2023-04-21T08:59:21.509" v="1089" actId="47"/>
        <pc:sldMkLst>
          <pc:docMk/>
          <pc:sldMk cId="2778541354" sldId="537"/>
        </pc:sldMkLst>
      </pc:sldChg>
      <pc:sldChg chg="del">
        <pc:chgData name="KARIMI ZAYAN" userId="07ce09e7-3b47-4ec4-8c7b-a91f74b265a2" providerId="ADAL" clId="{6848E0DA-8628-4E7B-BD79-76CBF690632D}" dt="2023-04-21T08:48:29.828" v="1087" actId="47"/>
        <pc:sldMkLst>
          <pc:docMk/>
          <pc:sldMk cId="1297146307" sldId="541"/>
        </pc:sldMkLst>
      </pc:sldChg>
      <pc:sldChg chg="del">
        <pc:chgData name="KARIMI ZAYAN" userId="07ce09e7-3b47-4ec4-8c7b-a91f74b265a2" providerId="ADAL" clId="{6848E0DA-8628-4E7B-BD79-76CBF690632D}" dt="2023-04-20T04:11:29.969" v="345" actId="47"/>
        <pc:sldMkLst>
          <pc:docMk/>
          <pc:sldMk cId="1720100780" sldId="547"/>
        </pc:sldMkLst>
      </pc:sldChg>
      <pc:sldChg chg="del">
        <pc:chgData name="KARIMI ZAYAN" userId="07ce09e7-3b47-4ec4-8c7b-a91f74b265a2" providerId="ADAL" clId="{6848E0DA-8628-4E7B-BD79-76CBF690632D}" dt="2023-04-20T04:11:29.969" v="345" actId="47"/>
        <pc:sldMkLst>
          <pc:docMk/>
          <pc:sldMk cId="1941499184" sldId="548"/>
        </pc:sldMkLst>
      </pc:sldChg>
      <pc:sldChg chg="del">
        <pc:chgData name="KARIMI ZAYAN" userId="07ce09e7-3b47-4ec4-8c7b-a91f74b265a2" providerId="ADAL" clId="{6848E0DA-8628-4E7B-BD79-76CBF690632D}" dt="2023-04-20T04:11:29.969" v="345" actId="47"/>
        <pc:sldMkLst>
          <pc:docMk/>
          <pc:sldMk cId="4290705815" sldId="549"/>
        </pc:sldMkLst>
      </pc:sldChg>
      <pc:sldChg chg="modSp mod">
        <pc:chgData name="KARIMI ZAYAN" userId="07ce09e7-3b47-4ec4-8c7b-a91f74b265a2" providerId="ADAL" clId="{6848E0DA-8628-4E7B-BD79-76CBF690632D}" dt="2023-04-21T13:23:02.155" v="2835" actId="1076"/>
        <pc:sldMkLst>
          <pc:docMk/>
          <pc:sldMk cId="2477770234" sldId="551"/>
        </pc:sldMkLst>
        <pc:spChg chg="mod">
          <ac:chgData name="KARIMI ZAYAN" userId="07ce09e7-3b47-4ec4-8c7b-a91f74b265a2" providerId="ADAL" clId="{6848E0DA-8628-4E7B-BD79-76CBF690632D}" dt="2023-04-20T03:57:40.278" v="261" actId="20577"/>
          <ac:spMkLst>
            <pc:docMk/>
            <pc:sldMk cId="2477770234" sldId="551"/>
            <ac:spMk id="27" creationId="{020207B4-D0B2-AB80-1EEF-60337633E999}"/>
          </ac:spMkLst>
        </pc:spChg>
        <pc:spChg chg="mod">
          <ac:chgData name="KARIMI ZAYAN" userId="07ce09e7-3b47-4ec4-8c7b-a91f74b265a2" providerId="ADAL" clId="{6848E0DA-8628-4E7B-BD79-76CBF690632D}" dt="2023-04-21T13:23:02.155" v="2835" actId="1076"/>
          <ac:spMkLst>
            <pc:docMk/>
            <pc:sldMk cId="2477770234" sldId="551"/>
            <ac:spMk id="37" creationId="{870ED592-33F1-4542-B01B-D5A4101B631D}"/>
          </ac:spMkLst>
        </pc:spChg>
      </pc:sldChg>
      <pc:sldChg chg="del">
        <pc:chgData name="KARIMI ZAYAN" userId="07ce09e7-3b47-4ec4-8c7b-a91f74b265a2" providerId="ADAL" clId="{6848E0DA-8628-4E7B-BD79-76CBF690632D}" dt="2023-04-21T08:59:21.509" v="1089" actId="47"/>
        <pc:sldMkLst>
          <pc:docMk/>
          <pc:sldMk cId="216060352" sldId="552"/>
        </pc:sldMkLst>
      </pc:sldChg>
      <pc:sldChg chg="del">
        <pc:chgData name="KARIMI ZAYAN" userId="07ce09e7-3b47-4ec4-8c7b-a91f74b265a2" providerId="ADAL" clId="{6848E0DA-8628-4E7B-BD79-76CBF690632D}" dt="2023-04-21T08:59:21.509" v="1089" actId="47"/>
        <pc:sldMkLst>
          <pc:docMk/>
          <pc:sldMk cId="1656568042" sldId="553"/>
        </pc:sldMkLst>
      </pc:sldChg>
      <pc:sldChg chg="del">
        <pc:chgData name="KARIMI ZAYAN" userId="07ce09e7-3b47-4ec4-8c7b-a91f74b265a2" providerId="ADAL" clId="{6848E0DA-8628-4E7B-BD79-76CBF690632D}" dt="2023-04-21T08:59:21.509" v="1089" actId="47"/>
        <pc:sldMkLst>
          <pc:docMk/>
          <pc:sldMk cId="2146441137" sldId="554"/>
        </pc:sldMkLst>
      </pc:sldChg>
      <pc:sldChg chg="del">
        <pc:chgData name="KARIMI ZAYAN" userId="07ce09e7-3b47-4ec4-8c7b-a91f74b265a2" providerId="ADAL" clId="{6848E0DA-8628-4E7B-BD79-76CBF690632D}" dt="2023-04-21T08:59:21.509" v="1089" actId="47"/>
        <pc:sldMkLst>
          <pc:docMk/>
          <pc:sldMk cId="3372508024" sldId="555"/>
        </pc:sldMkLst>
      </pc:sldChg>
      <pc:sldChg chg="modSp mod">
        <pc:chgData name="KARIMI ZAYAN" userId="07ce09e7-3b47-4ec4-8c7b-a91f74b265a2" providerId="ADAL" clId="{6848E0DA-8628-4E7B-BD79-76CBF690632D}" dt="2023-04-20T04:03:52.868" v="287" actId="1076"/>
        <pc:sldMkLst>
          <pc:docMk/>
          <pc:sldMk cId="399958887" sldId="558"/>
        </pc:sldMkLst>
        <pc:spChg chg="mod">
          <ac:chgData name="KARIMI ZAYAN" userId="07ce09e7-3b47-4ec4-8c7b-a91f74b265a2" providerId="ADAL" clId="{6848E0DA-8628-4E7B-BD79-76CBF690632D}" dt="2023-04-20T04:03:52.868" v="287" actId="1076"/>
          <ac:spMkLst>
            <pc:docMk/>
            <pc:sldMk cId="399958887" sldId="558"/>
            <ac:spMk id="5" creationId="{C2E501CF-95FE-D1FC-BDA9-59BFAFB7E002}"/>
          </ac:spMkLst>
        </pc:spChg>
      </pc:sldChg>
      <pc:sldChg chg="del">
        <pc:chgData name="KARIMI ZAYAN" userId="07ce09e7-3b47-4ec4-8c7b-a91f74b265a2" providerId="ADAL" clId="{6848E0DA-8628-4E7B-BD79-76CBF690632D}" dt="2023-04-21T08:48:29.828" v="1087" actId="47"/>
        <pc:sldMkLst>
          <pc:docMk/>
          <pc:sldMk cId="134564766" sldId="559"/>
        </pc:sldMkLst>
      </pc:sldChg>
      <pc:sldChg chg="del">
        <pc:chgData name="KARIMI ZAYAN" userId="07ce09e7-3b47-4ec4-8c7b-a91f74b265a2" providerId="ADAL" clId="{6848E0DA-8628-4E7B-BD79-76CBF690632D}" dt="2023-04-21T08:48:29.828" v="1087" actId="47"/>
        <pc:sldMkLst>
          <pc:docMk/>
          <pc:sldMk cId="1531096868" sldId="560"/>
        </pc:sldMkLst>
      </pc:sldChg>
      <pc:sldChg chg="addSp delSp modSp mod delAnim modAnim">
        <pc:chgData name="KARIMI ZAYAN" userId="07ce09e7-3b47-4ec4-8c7b-a91f74b265a2" providerId="ADAL" clId="{6848E0DA-8628-4E7B-BD79-76CBF690632D}" dt="2023-04-29T06:23:14.248" v="3847" actId="20577"/>
        <pc:sldMkLst>
          <pc:docMk/>
          <pc:sldMk cId="750754757" sldId="574"/>
        </pc:sldMkLst>
        <pc:spChg chg="mod">
          <ac:chgData name="KARIMI ZAYAN" userId="07ce09e7-3b47-4ec4-8c7b-a91f74b265a2" providerId="ADAL" clId="{6848E0DA-8628-4E7B-BD79-76CBF690632D}" dt="2023-04-21T08:59:51.414" v="1105" actId="20577"/>
          <ac:spMkLst>
            <pc:docMk/>
            <pc:sldMk cId="750754757" sldId="574"/>
            <ac:spMk id="2" creationId="{C9B5F370-3811-FD6A-2150-C0CD5F0DFC6A}"/>
          </ac:spMkLst>
        </pc:spChg>
        <pc:spChg chg="del">
          <ac:chgData name="KARIMI ZAYAN" userId="07ce09e7-3b47-4ec4-8c7b-a91f74b265a2" providerId="ADAL" clId="{6848E0DA-8628-4E7B-BD79-76CBF690632D}" dt="2023-04-21T08:59:56.150" v="1106" actId="478"/>
          <ac:spMkLst>
            <pc:docMk/>
            <pc:sldMk cId="750754757" sldId="574"/>
            <ac:spMk id="3" creationId="{664C96C1-603B-6835-F74C-F46E8DC49CED}"/>
          </ac:spMkLst>
        </pc:spChg>
        <pc:spChg chg="del">
          <ac:chgData name="KARIMI ZAYAN" userId="07ce09e7-3b47-4ec4-8c7b-a91f74b265a2" providerId="ADAL" clId="{6848E0DA-8628-4E7B-BD79-76CBF690632D}" dt="2023-04-21T08:59:56.150" v="1106" actId="478"/>
          <ac:spMkLst>
            <pc:docMk/>
            <pc:sldMk cId="750754757" sldId="574"/>
            <ac:spMk id="4" creationId="{90196D8F-FDAB-030B-DBF7-7B06B5057CB7}"/>
          </ac:spMkLst>
        </pc:spChg>
        <pc:spChg chg="del">
          <ac:chgData name="KARIMI ZAYAN" userId="07ce09e7-3b47-4ec4-8c7b-a91f74b265a2" providerId="ADAL" clId="{6848E0DA-8628-4E7B-BD79-76CBF690632D}" dt="2023-04-21T08:59:56.150" v="1106" actId="478"/>
          <ac:spMkLst>
            <pc:docMk/>
            <pc:sldMk cId="750754757" sldId="574"/>
            <ac:spMk id="5" creationId="{C55B1548-9DFB-A68C-ED90-580FC55D369A}"/>
          </ac:spMkLst>
        </pc:spChg>
        <pc:spChg chg="del">
          <ac:chgData name="KARIMI ZAYAN" userId="07ce09e7-3b47-4ec4-8c7b-a91f74b265a2" providerId="ADAL" clId="{6848E0DA-8628-4E7B-BD79-76CBF690632D}" dt="2023-04-21T08:59:56.150" v="1106" actId="478"/>
          <ac:spMkLst>
            <pc:docMk/>
            <pc:sldMk cId="750754757" sldId="574"/>
            <ac:spMk id="6" creationId="{B9AC485C-A2E4-75AA-4884-67CBCB894ABE}"/>
          </ac:spMkLst>
        </pc:spChg>
        <pc:spChg chg="del">
          <ac:chgData name="KARIMI ZAYAN" userId="07ce09e7-3b47-4ec4-8c7b-a91f74b265a2" providerId="ADAL" clId="{6848E0DA-8628-4E7B-BD79-76CBF690632D}" dt="2023-04-21T08:59:56.150" v="1106" actId="478"/>
          <ac:spMkLst>
            <pc:docMk/>
            <pc:sldMk cId="750754757" sldId="574"/>
            <ac:spMk id="20" creationId="{32532009-9025-F15F-6901-A484E41E26EE}"/>
          </ac:spMkLst>
        </pc:spChg>
        <pc:spChg chg="del">
          <ac:chgData name="KARIMI ZAYAN" userId="07ce09e7-3b47-4ec4-8c7b-a91f74b265a2" providerId="ADAL" clId="{6848E0DA-8628-4E7B-BD79-76CBF690632D}" dt="2023-04-21T08:59:56.150" v="1106" actId="478"/>
          <ac:spMkLst>
            <pc:docMk/>
            <pc:sldMk cId="750754757" sldId="574"/>
            <ac:spMk id="21" creationId="{CBC8E406-5361-D25F-F03F-3431EDCAED78}"/>
          </ac:spMkLst>
        </pc:spChg>
        <pc:spChg chg="del">
          <ac:chgData name="KARIMI ZAYAN" userId="07ce09e7-3b47-4ec4-8c7b-a91f74b265a2" providerId="ADAL" clId="{6848E0DA-8628-4E7B-BD79-76CBF690632D}" dt="2023-04-21T08:59:56.150" v="1106" actId="478"/>
          <ac:spMkLst>
            <pc:docMk/>
            <pc:sldMk cId="750754757" sldId="574"/>
            <ac:spMk id="22" creationId="{4B45C6FC-AD41-8DAC-E6D3-B6455F196156}"/>
          </ac:spMkLst>
        </pc:spChg>
        <pc:spChg chg="del">
          <ac:chgData name="KARIMI ZAYAN" userId="07ce09e7-3b47-4ec4-8c7b-a91f74b265a2" providerId="ADAL" clId="{6848E0DA-8628-4E7B-BD79-76CBF690632D}" dt="2023-04-21T08:59:56.150" v="1106" actId="478"/>
          <ac:spMkLst>
            <pc:docMk/>
            <pc:sldMk cId="750754757" sldId="574"/>
            <ac:spMk id="23" creationId="{754656C5-419C-8A43-2858-81B65440E532}"/>
          </ac:spMkLst>
        </pc:spChg>
        <pc:spChg chg="add mod">
          <ac:chgData name="KARIMI ZAYAN" userId="07ce09e7-3b47-4ec4-8c7b-a91f74b265a2" providerId="ADAL" clId="{6848E0DA-8628-4E7B-BD79-76CBF690632D}" dt="2023-04-21T09:01:15.175" v="1190" actId="1076"/>
          <ac:spMkLst>
            <pc:docMk/>
            <pc:sldMk cId="750754757" sldId="574"/>
            <ac:spMk id="24" creationId="{01EAEF6E-89F9-7482-1090-1F20BD8D4AC9}"/>
          </ac:spMkLst>
        </pc:spChg>
        <pc:spChg chg="add del mod">
          <ac:chgData name="KARIMI ZAYAN" userId="07ce09e7-3b47-4ec4-8c7b-a91f74b265a2" providerId="ADAL" clId="{6848E0DA-8628-4E7B-BD79-76CBF690632D}" dt="2023-04-21T09:01:10.936" v="1187" actId="478"/>
          <ac:spMkLst>
            <pc:docMk/>
            <pc:sldMk cId="750754757" sldId="574"/>
            <ac:spMk id="25" creationId="{69C8479B-353E-D056-AF12-A1AE8DF9C0B2}"/>
          </ac:spMkLst>
        </pc:spChg>
        <pc:spChg chg="add del mod">
          <ac:chgData name="KARIMI ZAYAN" userId="07ce09e7-3b47-4ec4-8c7b-a91f74b265a2" providerId="ADAL" clId="{6848E0DA-8628-4E7B-BD79-76CBF690632D}" dt="2023-04-21T09:01:12.738" v="1189" actId="478"/>
          <ac:spMkLst>
            <pc:docMk/>
            <pc:sldMk cId="750754757" sldId="574"/>
            <ac:spMk id="26" creationId="{74501902-367C-5971-AD6C-0DD3B4E67E16}"/>
          </ac:spMkLst>
        </pc:spChg>
        <pc:spChg chg="add del mod">
          <ac:chgData name="KARIMI ZAYAN" userId="07ce09e7-3b47-4ec4-8c7b-a91f74b265a2" providerId="ADAL" clId="{6848E0DA-8628-4E7B-BD79-76CBF690632D}" dt="2023-04-21T09:01:12.058" v="1188" actId="478"/>
          <ac:spMkLst>
            <pc:docMk/>
            <pc:sldMk cId="750754757" sldId="574"/>
            <ac:spMk id="27" creationId="{2EEAE08A-23CD-F3BB-5791-497891E2BD76}"/>
          </ac:spMkLst>
        </pc:spChg>
        <pc:spChg chg="add del mod">
          <ac:chgData name="KARIMI ZAYAN" userId="07ce09e7-3b47-4ec4-8c7b-a91f74b265a2" providerId="ADAL" clId="{6848E0DA-8628-4E7B-BD79-76CBF690632D}" dt="2023-04-21T09:01:26.933" v="1192"/>
          <ac:spMkLst>
            <pc:docMk/>
            <pc:sldMk cId="750754757" sldId="574"/>
            <ac:spMk id="28" creationId="{5BE82713-CBAD-FC00-1A7F-2F89F14413CE}"/>
          </ac:spMkLst>
        </pc:spChg>
        <pc:spChg chg="add del mod">
          <ac:chgData name="KARIMI ZAYAN" userId="07ce09e7-3b47-4ec4-8c7b-a91f74b265a2" providerId="ADAL" clId="{6848E0DA-8628-4E7B-BD79-76CBF690632D}" dt="2023-04-21T09:01:26.933" v="1192"/>
          <ac:spMkLst>
            <pc:docMk/>
            <pc:sldMk cId="750754757" sldId="574"/>
            <ac:spMk id="29" creationId="{022EDDF0-1AC0-BAD0-032F-57B6987EEAEA}"/>
          </ac:spMkLst>
        </pc:spChg>
        <pc:spChg chg="add del mod">
          <ac:chgData name="KARIMI ZAYAN" userId="07ce09e7-3b47-4ec4-8c7b-a91f74b265a2" providerId="ADAL" clId="{6848E0DA-8628-4E7B-BD79-76CBF690632D}" dt="2023-04-21T09:01:26.933" v="1192"/>
          <ac:spMkLst>
            <pc:docMk/>
            <pc:sldMk cId="750754757" sldId="574"/>
            <ac:spMk id="30" creationId="{5B63837C-0B7A-9D38-E82E-F77C472701BA}"/>
          </ac:spMkLst>
        </pc:spChg>
        <pc:spChg chg="add del mod">
          <ac:chgData name="KARIMI ZAYAN" userId="07ce09e7-3b47-4ec4-8c7b-a91f74b265a2" providerId="ADAL" clId="{6848E0DA-8628-4E7B-BD79-76CBF690632D}" dt="2023-04-21T09:01:34.562" v="1194"/>
          <ac:spMkLst>
            <pc:docMk/>
            <pc:sldMk cId="750754757" sldId="574"/>
            <ac:spMk id="31" creationId="{DE989677-6B26-39C8-2ECF-9198E942AD49}"/>
          </ac:spMkLst>
        </pc:spChg>
        <pc:spChg chg="add del mod">
          <ac:chgData name="KARIMI ZAYAN" userId="07ce09e7-3b47-4ec4-8c7b-a91f74b265a2" providerId="ADAL" clId="{6848E0DA-8628-4E7B-BD79-76CBF690632D}" dt="2023-04-21T09:01:34.562" v="1194"/>
          <ac:spMkLst>
            <pc:docMk/>
            <pc:sldMk cId="750754757" sldId="574"/>
            <ac:spMk id="32" creationId="{E5CA3975-EEF1-48D4-CAA5-1FCB629F725E}"/>
          </ac:spMkLst>
        </pc:spChg>
        <pc:spChg chg="add del mod">
          <ac:chgData name="KARIMI ZAYAN" userId="07ce09e7-3b47-4ec4-8c7b-a91f74b265a2" providerId="ADAL" clId="{6848E0DA-8628-4E7B-BD79-76CBF690632D}" dt="2023-04-21T09:01:34.562" v="1194"/>
          <ac:spMkLst>
            <pc:docMk/>
            <pc:sldMk cId="750754757" sldId="574"/>
            <ac:spMk id="33" creationId="{9A9A355C-4FC7-1E69-C050-19AB5B6BE683}"/>
          </ac:spMkLst>
        </pc:spChg>
        <pc:spChg chg="add mod">
          <ac:chgData name="KARIMI ZAYAN" userId="07ce09e7-3b47-4ec4-8c7b-a91f74b265a2" providerId="ADAL" clId="{6848E0DA-8628-4E7B-BD79-76CBF690632D}" dt="2023-04-21T09:03:51.438" v="1320" actId="1076"/>
          <ac:spMkLst>
            <pc:docMk/>
            <pc:sldMk cId="750754757" sldId="574"/>
            <ac:spMk id="34" creationId="{1B2B1C25-EB3F-0911-587E-66473AFCF25B}"/>
          </ac:spMkLst>
        </pc:spChg>
        <pc:spChg chg="add del mod">
          <ac:chgData name="KARIMI ZAYAN" userId="07ce09e7-3b47-4ec4-8c7b-a91f74b265a2" providerId="ADAL" clId="{6848E0DA-8628-4E7B-BD79-76CBF690632D}" dt="2023-04-21T09:03:15.609" v="1251" actId="478"/>
          <ac:spMkLst>
            <pc:docMk/>
            <pc:sldMk cId="750754757" sldId="574"/>
            <ac:spMk id="35" creationId="{DA860E78-CE36-CBBE-F6E7-5892567B488B}"/>
          </ac:spMkLst>
        </pc:spChg>
        <pc:spChg chg="add del mod">
          <ac:chgData name="KARIMI ZAYAN" userId="07ce09e7-3b47-4ec4-8c7b-a91f74b265a2" providerId="ADAL" clId="{6848E0DA-8628-4E7B-BD79-76CBF690632D}" dt="2023-04-21T09:02:03.852" v="1244" actId="478"/>
          <ac:spMkLst>
            <pc:docMk/>
            <pc:sldMk cId="750754757" sldId="574"/>
            <ac:spMk id="36" creationId="{FACD977E-C87F-D15B-430B-940D2F8D5E44}"/>
          </ac:spMkLst>
        </pc:spChg>
        <pc:spChg chg="add mod">
          <ac:chgData name="KARIMI ZAYAN" userId="07ce09e7-3b47-4ec4-8c7b-a91f74b265a2" providerId="ADAL" clId="{6848E0DA-8628-4E7B-BD79-76CBF690632D}" dt="2023-04-29T06:23:14.248" v="3847" actId="20577"/>
          <ac:spMkLst>
            <pc:docMk/>
            <pc:sldMk cId="750754757" sldId="574"/>
            <ac:spMk id="37" creationId="{A19DC085-9A47-7ACB-1CF8-C381539F5EFE}"/>
          </ac:spMkLst>
        </pc:spChg>
        <pc:spChg chg="add mod">
          <ac:chgData name="KARIMI ZAYAN" userId="07ce09e7-3b47-4ec4-8c7b-a91f74b265a2" providerId="ADAL" clId="{6848E0DA-8628-4E7B-BD79-76CBF690632D}" dt="2023-04-21T09:03:58.061" v="1322" actId="1076"/>
          <ac:spMkLst>
            <pc:docMk/>
            <pc:sldMk cId="750754757" sldId="574"/>
            <ac:spMk id="38" creationId="{0B68DE07-B1C8-B79B-B144-9368DD08AE89}"/>
          </ac:spMkLst>
        </pc:spChg>
        <pc:cxnChg chg="del mod">
          <ac:chgData name="KARIMI ZAYAN" userId="07ce09e7-3b47-4ec4-8c7b-a91f74b265a2" providerId="ADAL" clId="{6848E0DA-8628-4E7B-BD79-76CBF690632D}" dt="2023-04-21T08:59:56.150" v="1106" actId="478"/>
          <ac:cxnSpMkLst>
            <pc:docMk/>
            <pc:sldMk cId="750754757" sldId="574"/>
            <ac:cxnSpMk id="8" creationId="{2BDB0CC1-C133-F811-AAFB-5F0649227171}"/>
          </ac:cxnSpMkLst>
        </pc:cxnChg>
        <pc:cxnChg chg="del mod">
          <ac:chgData name="KARIMI ZAYAN" userId="07ce09e7-3b47-4ec4-8c7b-a91f74b265a2" providerId="ADAL" clId="{6848E0DA-8628-4E7B-BD79-76CBF690632D}" dt="2023-04-21T08:59:56.150" v="1106" actId="478"/>
          <ac:cxnSpMkLst>
            <pc:docMk/>
            <pc:sldMk cId="750754757" sldId="574"/>
            <ac:cxnSpMk id="10" creationId="{3D220835-824B-CD68-A5CD-5CBFF15FEBE8}"/>
          </ac:cxnSpMkLst>
        </pc:cxnChg>
        <pc:cxnChg chg="del mod">
          <ac:chgData name="KARIMI ZAYAN" userId="07ce09e7-3b47-4ec4-8c7b-a91f74b265a2" providerId="ADAL" clId="{6848E0DA-8628-4E7B-BD79-76CBF690632D}" dt="2023-04-21T08:59:56.150" v="1106" actId="478"/>
          <ac:cxnSpMkLst>
            <pc:docMk/>
            <pc:sldMk cId="750754757" sldId="574"/>
            <ac:cxnSpMk id="12" creationId="{0AED14B6-AD47-B182-C518-600ACFEBFACA}"/>
          </ac:cxnSpMkLst>
        </pc:cxnChg>
        <pc:cxnChg chg="del">
          <ac:chgData name="KARIMI ZAYAN" userId="07ce09e7-3b47-4ec4-8c7b-a91f74b265a2" providerId="ADAL" clId="{6848E0DA-8628-4E7B-BD79-76CBF690632D}" dt="2023-04-21T08:59:56.150" v="1106" actId="478"/>
          <ac:cxnSpMkLst>
            <pc:docMk/>
            <pc:sldMk cId="750754757" sldId="574"/>
            <ac:cxnSpMk id="14" creationId="{B40C322C-F5DD-64CE-7523-4ECA637D3802}"/>
          </ac:cxnSpMkLst>
        </pc:cxnChg>
      </pc:sldChg>
      <pc:sldChg chg="del">
        <pc:chgData name="KARIMI ZAYAN" userId="07ce09e7-3b47-4ec4-8c7b-a91f74b265a2" providerId="ADAL" clId="{6848E0DA-8628-4E7B-BD79-76CBF690632D}" dt="2023-04-21T08:48:29.828" v="1087" actId="47"/>
        <pc:sldMkLst>
          <pc:docMk/>
          <pc:sldMk cId="48584321" sldId="576"/>
        </pc:sldMkLst>
      </pc:sldChg>
      <pc:sldChg chg="del">
        <pc:chgData name="KARIMI ZAYAN" userId="07ce09e7-3b47-4ec4-8c7b-a91f74b265a2" providerId="ADAL" clId="{6848E0DA-8628-4E7B-BD79-76CBF690632D}" dt="2023-04-21T08:48:29.828" v="1087" actId="47"/>
        <pc:sldMkLst>
          <pc:docMk/>
          <pc:sldMk cId="1996145380" sldId="581"/>
        </pc:sldMkLst>
      </pc:sldChg>
      <pc:sldChg chg="del">
        <pc:chgData name="KARIMI ZAYAN" userId="07ce09e7-3b47-4ec4-8c7b-a91f74b265a2" providerId="ADAL" clId="{6848E0DA-8628-4E7B-BD79-76CBF690632D}" dt="2023-04-21T08:48:29.828" v="1087" actId="47"/>
        <pc:sldMkLst>
          <pc:docMk/>
          <pc:sldMk cId="976455865" sldId="582"/>
        </pc:sldMkLst>
      </pc:sldChg>
      <pc:sldChg chg="del">
        <pc:chgData name="KARIMI ZAYAN" userId="07ce09e7-3b47-4ec4-8c7b-a91f74b265a2" providerId="ADAL" clId="{6848E0DA-8628-4E7B-BD79-76CBF690632D}" dt="2023-04-21T08:48:29.828" v="1087" actId="47"/>
        <pc:sldMkLst>
          <pc:docMk/>
          <pc:sldMk cId="2594370186" sldId="583"/>
        </pc:sldMkLst>
      </pc:sldChg>
      <pc:sldChg chg="del">
        <pc:chgData name="KARIMI ZAYAN" userId="07ce09e7-3b47-4ec4-8c7b-a91f74b265a2" providerId="ADAL" clId="{6848E0DA-8628-4E7B-BD79-76CBF690632D}" dt="2023-04-21T08:48:29.828" v="1087" actId="47"/>
        <pc:sldMkLst>
          <pc:docMk/>
          <pc:sldMk cId="914603276" sldId="586"/>
        </pc:sldMkLst>
      </pc:sldChg>
      <pc:sldChg chg="del">
        <pc:chgData name="KARIMI ZAYAN" userId="07ce09e7-3b47-4ec4-8c7b-a91f74b265a2" providerId="ADAL" clId="{6848E0DA-8628-4E7B-BD79-76CBF690632D}" dt="2023-04-21T08:48:29.828" v="1087" actId="47"/>
        <pc:sldMkLst>
          <pc:docMk/>
          <pc:sldMk cId="791636455" sldId="587"/>
        </pc:sldMkLst>
      </pc:sldChg>
      <pc:sldChg chg="del">
        <pc:chgData name="KARIMI ZAYAN" userId="07ce09e7-3b47-4ec4-8c7b-a91f74b265a2" providerId="ADAL" clId="{6848E0DA-8628-4E7B-BD79-76CBF690632D}" dt="2023-04-21T08:48:29.828" v="1087" actId="47"/>
        <pc:sldMkLst>
          <pc:docMk/>
          <pc:sldMk cId="2836108813" sldId="588"/>
        </pc:sldMkLst>
      </pc:sldChg>
      <pc:sldChg chg="del">
        <pc:chgData name="KARIMI ZAYAN" userId="07ce09e7-3b47-4ec4-8c7b-a91f74b265a2" providerId="ADAL" clId="{6848E0DA-8628-4E7B-BD79-76CBF690632D}" dt="2023-04-21T08:48:29.828" v="1087" actId="47"/>
        <pc:sldMkLst>
          <pc:docMk/>
          <pc:sldMk cId="2426769639" sldId="589"/>
        </pc:sldMkLst>
      </pc:sldChg>
      <pc:sldChg chg="del">
        <pc:chgData name="KARIMI ZAYAN" userId="07ce09e7-3b47-4ec4-8c7b-a91f74b265a2" providerId="ADAL" clId="{6848E0DA-8628-4E7B-BD79-76CBF690632D}" dt="2023-04-21T08:48:29.828" v="1087" actId="47"/>
        <pc:sldMkLst>
          <pc:docMk/>
          <pc:sldMk cId="158011406" sldId="590"/>
        </pc:sldMkLst>
      </pc:sldChg>
      <pc:sldChg chg="del">
        <pc:chgData name="KARIMI ZAYAN" userId="07ce09e7-3b47-4ec4-8c7b-a91f74b265a2" providerId="ADAL" clId="{6848E0DA-8628-4E7B-BD79-76CBF690632D}" dt="2023-04-21T08:48:29.828" v="1087" actId="47"/>
        <pc:sldMkLst>
          <pc:docMk/>
          <pc:sldMk cId="547931073" sldId="592"/>
        </pc:sldMkLst>
      </pc:sldChg>
      <pc:sldChg chg="del">
        <pc:chgData name="KARIMI ZAYAN" userId="07ce09e7-3b47-4ec4-8c7b-a91f74b265a2" providerId="ADAL" clId="{6848E0DA-8628-4E7B-BD79-76CBF690632D}" dt="2023-04-21T08:48:29.828" v="1087" actId="47"/>
        <pc:sldMkLst>
          <pc:docMk/>
          <pc:sldMk cId="1377449371" sldId="596"/>
        </pc:sldMkLst>
      </pc:sldChg>
      <pc:sldChg chg="del">
        <pc:chgData name="KARIMI ZAYAN" userId="07ce09e7-3b47-4ec4-8c7b-a91f74b265a2" providerId="ADAL" clId="{6848E0DA-8628-4E7B-BD79-76CBF690632D}" dt="2023-04-21T08:48:29.828" v="1087" actId="47"/>
        <pc:sldMkLst>
          <pc:docMk/>
          <pc:sldMk cId="3094633367" sldId="598"/>
        </pc:sldMkLst>
      </pc:sldChg>
      <pc:sldChg chg="del">
        <pc:chgData name="KARIMI ZAYAN" userId="07ce09e7-3b47-4ec4-8c7b-a91f74b265a2" providerId="ADAL" clId="{6848E0DA-8628-4E7B-BD79-76CBF690632D}" dt="2023-04-21T08:48:29.828" v="1087" actId="47"/>
        <pc:sldMkLst>
          <pc:docMk/>
          <pc:sldMk cId="1851104001" sldId="599"/>
        </pc:sldMkLst>
      </pc:sldChg>
      <pc:sldChg chg="del">
        <pc:chgData name="KARIMI ZAYAN" userId="07ce09e7-3b47-4ec4-8c7b-a91f74b265a2" providerId="ADAL" clId="{6848E0DA-8628-4E7B-BD79-76CBF690632D}" dt="2023-04-21T08:48:29.828" v="1087" actId="47"/>
        <pc:sldMkLst>
          <pc:docMk/>
          <pc:sldMk cId="3107379437" sldId="600"/>
        </pc:sldMkLst>
      </pc:sldChg>
      <pc:sldChg chg="del">
        <pc:chgData name="KARIMI ZAYAN" userId="07ce09e7-3b47-4ec4-8c7b-a91f74b265a2" providerId="ADAL" clId="{6848E0DA-8628-4E7B-BD79-76CBF690632D}" dt="2023-04-21T08:48:29.828" v="1087" actId="47"/>
        <pc:sldMkLst>
          <pc:docMk/>
          <pc:sldMk cId="2701487138" sldId="602"/>
        </pc:sldMkLst>
      </pc:sldChg>
      <pc:sldChg chg="del">
        <pc:chgData name="KARIMI ZAYAN" userId="07ce09e7-3b47-4ec4-8c7b-a91f74b265a2" providerId="ADAL" clId="{6848E0DA-8628-4E7B-BD79-76CBF690632D}" dt="2023-04-21T08:48:29.828" v="1087" actId="47"/>
        <pc:sldMkLst>
          <pc:docMk/>
          <pc:sldMk cId="2629938484" sldId="603"/>
        </pc:sldMkLst>
      </pc:sldChg>
      <pc:sldChg chg="del">
        <pc:chgData name="KARIMI ZAYAN" userId="07ce09e7-3b47-4ec4-8c7b-a91f74b265a2" providerId="ADAL" clId="{6848E0DA-8628-4E7B-BD79-76CBF690632D}" dt="2023-04-21T08:48:29.828" v="1087" actId="47"/>
        <pc:sldMkLst>
          <pc:docMk/>
          <pc:sldMk cId="2944708810" sldId="605"/>
        </pc:sldMkLst>
      </pc:sldChg>
      <pc:sldChg chg="del">
        <pc:chgData name="KARIMI ZAYAN" userId="07ce09e7-3b47-4ec4-8c7b-a91f74b265a2" providerId="ADAL" clId="{6848E0DA-8628-4E7B-BD79-76CBF690632D}" dt="2023-04-21T08:48:29.828" v="1087" actId="47"/>
        <pc:sldMkLst>
          <pc:docMk/>
          <pc:sldMk cId="2165923021" sldId="607"/>
        </pc:sldMkLst>
      </pc:sldChg>
      <pc:sldChg chg="del">
        <pc:chgData name="KARIMI ZAYAN" userId="07ce09e7-3b47-4ec4-8c7b-a91f74b265a2" providerId="ADAL" clId="{6848E0DA-8628-4E7B-BD79-76CBF690632D}" dt="2023-04-21T08:48:29.828" v="1087" actId="47"/>
        <pc:sldMkLst>
          <pc:docMk/>
          <pc:sldMk cId="667216854" sldId="609"/>
        </pc:sldMkLst>
      </pc:sldChg>
      <pc:sldChg chg="addSp delSp modSp add del mod ord modTransition modAnim">
        <pc:chgData name="KARIMI ZAYAN" userId="07ce09e7-3b47-4ec4-8c7b-a91f74b265a2" providerId="ADAL" clId="{6848E0DA-8628-4E7B-BD79-76CBF690632D}" dt="2023-04-21T14:06:35.575" v="3795"/>
        <pc:sldMkLst>
          <pc:docMk/>
          <pc:sldMk cId="2719768339" sldId="610"/>
        </pc:sldMkLst>
        <pc:spChg chg="del mod">
          <ac:chgData name="KARIMI ZAYAN" userId="07ce09e7-3b47-4ec4-8c7b-a91f74b265a2" providerId="ADAL" clId="{6848E0DA-8628-4E7B-BD79-76CBF690632D}" dt="2023-04-21T13:47:20.288" v="3014" actId="478"/>
          <ac:spMkLst>
            <pc:docMk/>
            <pc:sldMk cId="2719768339" sldId="610"/>
            <ac:spMk id="7" creationId="{15A1D65E-7F0D-EDC0-7672-FDB14D669125}"/>
          </ac:spMkLst>
        </pc:spChg>
        <pc:spChg chg="add mod">
          <ac:chgData name="KARIMI ZAYAN" userId="07ce09e7-3b47-4ec4-8c7b-a91f74b265a2" providerId="ADAL" clId="{6848E0DA-8628-4E7B-BD79-76CBF690632D}" dt="2023-04-21T13:47:28.820" v="3017" actId="1076"/>
          <ac:spMkLst>
            <pc:docMk/>
            <pc:sldMk cId="2719768339" sldId="610"/>
            <ac:spMk id="16" creationId="{E37CB769-B87F-FB5E-E22F-6884E104A315}"/>
          </ac:spMkLst>
        </pc:spChg>
        <pc:grpChg chg="mod">
          <ac:chgData name="KARIMI ZAYAN" userId="07ce09e7-3b47-4ec4-8c7b-a91f74b265a2" providerId="ADAL" clId="{6848E0DA-8628-4E7B-BD79-76CBF690632D}" dt="2023-04-21T13:47:28.820" v="3017" actId="1076"/>
          <ac:grpSpMkLst>
            <pc:docMk/>
            <pc:sldMk cId="2719768339" sldId="610"/>
            <ac:grpSpMk id="21" creationId="{C278C690-94A3-0AB9-0280-54A1741AB321}"/>
          </ac:grpSpMkLst>
        </pc:grpChg>
        <pc:grpChg chg="mod">
          <ac:chgData name="KARIMI ZAYAN" userId="07ce09e7-3b47-4ec4-8c7b-a91f74b265a2" providerId="ADAL" clId="{6848E0DA-8628-4E7B-BD79-76CBF690632D}" dt="2023-04-21T13:47:28.820" v="3017" actId="1076"/>
          <ac:grpSpMkLst>
            <pc:docMk/>
            <pc:sldMk cId="2719768339" sldId="610"/>
            <ac:grpSpMk id="26" creationId="{857C067A-6711-DB5E-A2A6-CD3E67B4B696}"/>
          </ac:grpSpMkLst>
        </pc:grpChg>
        <pc:grpChg chg="mod">
          <ac:chgData name="KARIMI ZAYAN" userId="07ce09e7-3b47-4ec4-8c7b-a91f74b265a2" providerId="ADAL" clId="{6848E0DA-8628-4E7B-BD79-76CBF690632D}" dt="2023-04-21T13:47:28.820" v="3017" actId="1076"/>
          <ac:grpSpMkLst>
            <pc:docMk/>
            <pc:sldMk cId="2719768339" sldId="610"/>
            <ac:grpSpMk id="27" creationId="{F7BF13DD-385A-A413-D1A5-561C1B9C50DB}"/>
          </ac:grpSpMkLst>
        </pc:grpChg>
      </pc:sldChg>
      <pc:sldChg chg="addSp delSp modSp mod ord modAnim">
        <pc:chgData name="KARIMI ZAYAN" userId="07ce09e7-3b47-4ec4-8c7b-a91f74b265a2" providerId="ADAL" clId="{6848E0DA-8628-4E7B-BD79-76CBF690632D}" dt="2023-04-21T13:54:10.027" v="3404"/>
        <pc:sldMkLst>
          <pc:docMk/>
          <pc:sldMk cId="3606217482" sldId="611"/>
        </pc:sldMkLst>
        <pc:spChg chg="del">
          <ac:chgData name="KARIMI ZAYAN" userId="07ce09e7-3b47-4ec4-8c7b-a91f74b265a2" providerId="ADAL" clId="{6848E0DA-8628-4E7B-BD79-76CBF690632D}" dt="2023-04-21T13:45:17.931" v="3001" actId="478"/>
          <ac:spMkLst>
            <pc:docMk/>
            <pc:sldMk cId="3606217482" sldId="611"/>
            <ac:spMk id="3" creationId="{C51FCBDF-DD62-6A09-C8AE-9F2979F7E7E7}"/>
          </ac:spMkLst>
        </pc:spChg>
        <pc:spChg chg="del">
          <ac:chgData name="KARIMI ZAYAN" userId="07ce09e7-3b47-4ec4-8c7b-a91f74b265a2" providerId="ADAL" clId="{6848E0DA-8628-4E7B-BD79-76CBF690632D}" dt="2023-04-21T13:45:36.464" v="3009" actId="478"/>
          <ac:spMkLst>
            <pc:docMk/>
            <pc:sldMk cId="3606217482" sldId="611"/>
            <ac:spMk id="4" creationId="{760F8880-93A7-3268-4704-0CA7C43B3458}"/>
          </ac:spMkLst>
        </pc:spChg>
        <pc:spChg chg="add mod">
          <ac:chgData name="KARIMI ZAYAN" userId="07ce09e7-3b47-4ec4-8c7b-a91f74b265a2" providerId="ADAL" clId="{6848E0DA-8628-4E7B-BD79-76CBF690632D}" dt="2023-04-21T13:45:21.933" v="3003" actId="1076"/>
          <ac:spMkLst>
            <pc:docMk/>
            <pc:sldMk cId="3606217482" sldId="611"/>
            <ac:spMk id="15" creationId="{3C141F2F-7673-B20E-8C4B-3F14C5EF9241}"/>
          </ac:spMkLst>
        </pc:spChg>
        <pc:spChg chg="add mod">
          <ac:chgData name="KARIMI ZAYAN" userId="07ce09e7-3b47-4ec4-8c7b-a91f74b265a2" providerId="ADAL" clId="{6848E0DA-8628-4E7B-BD79-76CBF690632D}" dt="2023-04-21T13:45:46.773" v="3011" actId="1076"/>
          <ac:spMkLst>
            <pc:docMk/>
            <pc:sldMk cId="3606217482" sldId="611"/>
            <ac:spMk id="16" creationId="{0DE099FF-7FD8-895A-8B8D-5B8CA5D9BAB0}"/>
          </ac:spMkLst>
        </pc:spChg>
      </pc:sldChg>
      <pc:sldChg chg="del">
        <pc:chgData name="KARIMI ZAYAN" userId="07ce09e7-3b47-4ec4-8c7b-a91f74b265a2" providerId="ADAL" clId="{6848E0DA-8628-4E7B-BD79-76CBF690632D}" dt="2023-04-21T08:48:29.828" v="1087" actId="47"/>
        <pc:sldMkLst>
          <pc:docMk/>
          <pc:sldMk cId="599169974" sldId="612"/>
        </pc:sldMkLst>
      </pc:sldChg>
      <pc:sldChg chg="del">
        <pc:chgData name="KARIMI ZAYAN" userId="07ce09e7-3b47-4ec4-8c7b-a91f74b265a2" providerId="ADAL" clId="{6848E0DA-8628-4E7B-BD79-76CBF690632D}" dt="2023-04-21T08:48:29.828" v="1087" actId="47"/>
        <pc:sldMkLst>
          <pc:docMk/>
          <pc:sldMk cId="3964081874" sldId="613"/>
        </pc:sldMkLst>
      </pc:sldChg>
      <pc:sldChg chg="modSp mod">
        <pc:chgData name="KARIMI ZAYAN" userId="07ce09e7-3b47-4ec4-8c7b-a91f74b265a2" providerId="ADAL" clId="{6848E0DA-8628-4E7B-BD79-76CBF690632D}" dt="2023-04-20T03:52:12.831" v="253" actId="20577"/>
        <pc:sldMkLst>
          <pc:docMk/>
          <pc:sldMk cId="2137833746" sldId="614"/>
        </pc:sldMkLst>
        <pc:spChg chg="mod">
          <ac:chgData name="KARIMI ZAYAN" userId="07ce09e7-3b47-4ec4-8c7b-a91f74b265a2" providerId="ADAL" clId="{6848E0DA-8628-4E7B-BD79-76CBF690632D}" dt="2023-04-20T03:52:12.831" v="253" actId="20577"/>
          <ac:spMkLst>
            <pc:docMk/>
            <pc:sldMk cId="2137833746" sldId="614"/>
            <ac:spMk id="2" creationId="{44979699-6ED9-F822-AAD5-6AEC5553DCEE}"/>
          </ac:spMkLst>
        </pc:spChg>
      </pc:sldChg>
      <pc:sldChg chg="modSp mod">
        <pc:chgData name="KARIMI ZAYAN" userId="07ce09e7-3b47-4ec4-8c7b-a91f74b265a2" providerId="ADAL" clId="{6848E0DA-8628-4E7B-BD79-76CBF690632D}" dt="2023-05-15T06:52:08.164" v="16379" actId="20577"/>
        <pc:sldMkLst>
          <pc:docMk/>
          <pc:sldMk cId="475751583" sldId="616"/>
        </pc:sldMkLst>
        <pc:spChg chg="mod">
          <ac:chgData name="KARIMI ZAYAN" userId="07ce09e7-3b47-4ec4-8c7b-a91f74b265a2" providerId="ADAL" clId="{6848E0DA-8628-4E7B-BD79-76CBF690632D}" dt="2023-05-15T06:52:08.164" v="16379" actId="20577"/>
          <ac:spMkLst>
            <pc:docMk/>
            <pc:sldMk cId="475751583" sldId="616"/>
            <ac:spMk id="2" creationId="{03A1B5F1-047D-F69C-88C6-13DB763D83F9}"/>
          </ac:spMkLst>
        </pc:spChg>
      </pc:sldChg>
      <pc:sldChg chg="del">
        <pc:chgData name="KARIMI ZAYAN" userId="07ce09e7-3b47-4ec4-8c7b-a91f74b265a2" providerId="ADAL" clId="{6848E0DA-8628-4E7B-BD79-76CBF690632D}" dt="2023-04-21T08:48:37.694" v="1088" actId="47"/>
        <pc:sldMkLst>
          <pc:docMk/>
          <pc:sldMk cId="1951083318" sldId="832"/>
        </pc:sldMkLst>
      </pc:sldChg>
      <pc:sldChg chg="del">
        <pc:chgData name="KARIMI ZAYAN" userId="07ce09e7-3b47-4ec4-8c7b-a91f74b265a2" providerId="ADAL" clId="{6848E0DA-8628-4E7B-BD79-76CBF690632D}" dt="2023-04-21T08:48:29.828" v="1087" actId="47"/>
        <pc:sldMkLst>
          <pc:docMk/>
          <pc:sldMk cId="958030573" sldId="833"/>
        </pc:sldMkLst>
      </pc:sldChg>
      <pc:sldChg chg="del">
        <pc:chgData name="KARIMI ZAYAN" userId="07ce09e7-3b47-4ec4-8c7b-a91f74b265a2" providerId="ADAL" clId="{6848E0DA-8628-4E7B-BD79-76CBF690632D}" dt="2023-04-21T08:48:29.828" v="1087" actId="47"/>
        <pc:sldMkLst>
          <pc:docMk/>
          <pc:sldMk cId="2384491968" sldId="834"/>
        </pc:sldMkLst>
      </pc:sldChg>
      <pc:sldChg chg="del">
        <pc:chgData name="KARIMI ZAYAN" userId="07ce09e7-3b47-4ec4-8c7b-a91f74b265a2" providerId="ADAL" clId="{6848E0DA-8628-4E7B-BD79-76CBF690632D}" dt="2023-04-21T08:48:29.828" v="1087" actId="47"/>
        <pc:sldMkLst>
          <pc:docMk/>
          <pc:sldMk cId="1274672865" sldId="836"/>
        </pc:sldMkLst>
      </pc:sldChg>
      <pc:sldChg chg="del">
        <pc:chgData name="KARIMI ZAYAN" userId="07ce09e7-3b47-4ec4-8c7b-a91f74b265a2" providerId="ADAL" clId="{6848E0DA-8628-4E7B-BD79-76CBF690632D}" dt="2023-04-21T08:48:29.828" v="1087" actId="47"/>
        <pc:sldMkLst>
          <pc:docMk/>
          <pc:sldMk cId="2041290976" sldId="837"/>
        </pc:sldMkLst>
      </pc:sldChg>
      <pc:sldChg chg="del">
        <pc:chgData name="KARIMI ZAYAN" userId="07ce09e7-3b47-4ec4-8c7b-a91f74b265a2" providerId="ADAL" clId="{6848E0DA-8628-4E7B-BD79-76CBF690632D}" dt="2023-04-21T08:48:29.828" v="1087" actId="47"/>
        <pc:sldMkLst>
          <pc:docMk/>
          <pc:sldMk cId="3396751698" sldId="838"/>
        </pc:sldMkLst>
      </pc:sldChg>
      <pc:sldChg chg="del">
        <pc:chgData name="KARIMI ZAYAN" userId="07ce09e7-3b47-4ec4-8c7b-a91f74b265a2" providerId="ADAL" clId="{6848E0DA-8628-4E7B-BD79-76CBF690632D}" dt="2023-04-21T08:48:29.828" v="1087" actId="47"/>
        <pc:sldMkLst>
          <pc:docMk/>
          <pc:sldMk cId="2963282562" sldId="839"/>
        </pc:sldMkLst>
      </pc:sldChg>
      <pc:sldChg chg="del">
        <pc:chgData name="KARIMI ZAYAN" userId="07ce09e7-3b47-4ec4-8c7b-a91f74b265a2" providerId="ADAL" clId="{6848E0DA-8628-4E7B-BD79-76CBF690632D}" dt="2023-04-21T08:48:29.828" v="1087" actId="47"/>
        <pc:sldMkLst>
          <pc:docMk/>
          <pc:sldMk cId="3121948668" sldId="840"/>
        </pc:sldMkLst>
      </pc:sldChg>
      <pc:sldChg chg="del">
        <pc:chgData name="KARIMI ZAYAN" userId="07ce09e7-3b47-4ec4-8c7b-a91f74b265a2" providerId="ADAL" clId="{6848E0DA-8628-4E7B-BD79-76CBF690632D}" dt="2023-04-21T08:48:29.828" v="1087" actId="47"/>
        <pc:sldMkLst>
          <pc:docMk/>
          <pc:sldMk cId="696479693" sldId="841"/>
        </pc:sldMkLst>
      </pc:sldChg>
      <pc:sldChg chg="del">
        <pc:chgData name="KARIMI ZAYAN" userId="07ce09e7-3b47-4ec4-8c7b-a91f74b265a2" providerId="ADAL" clId="{6848E0DA-8628-4E7B-BD79-76CBF690632D}" dt="2023-04-21T08:48:29.828" v="1087" actId="47"/>
        <pc:sldMkLst>
          <pc:docMk/>
          <pc:sldMk cId="1598166425" sldId="842"/>
        </pc:sldMkLst>
      </pc:sldChg>
      <pc:sldChg chg="add del">
        <pc:chgData name="KARIMI ZAYAN" userId="07ce09e7-3b47-4ec4-8c7b-a91f74b265a2" providerId="ADAL" clId="{6848E0DA-8628-4E7B-BD79-76CBF690632D}" dt="2023-05-28T07:13:01.691" v="16398"/>
        <pc:sldMkLst>
          <pc:docMk/>
          <pc:sldMk cId="2778539543" sldId="843"/>
        </pc:sldMkLst>
      </pc:sldChg>
      <pc:sldChg chg="del">
        <pc:chgData name="KARIMI ZAYAN" userId="07ce09e7-3b47-4ec4-8c7b-a91f74b265a2" providerId="ADAL" clId="{6848E0DA-8628-4E7B-BD79-76CBF690632D}" dt="2023-04-21T08:48:29.828" v="1087" actId="47"/>
        <pc:sldMkLst>
          <pc:docMk/>
          <pc:sldMk cId="1693392745" sldId="844"/>
        </pc:sldMkLst>
      </pc:sldChg>
      <pc:sldChg chg="del">
        <pc:chgData name="KARIMI ZAYAN" userId="07ce09e7-3b47-4ec4-8c7b-a91f74b265a2" providerId="ADAL" clId="{6848E0DA-8628-4E7B-BD79-76CBF690632D}" dt="2023-04-21T08:48:29.828" v="1087" actId="47"/>
        <pc:sldMkLst>
          <pc:docMk/>
          <pc:sldMk cId="1467342018" sldId="845"/>
        </pc:sldMkLst>
      </pc:sldChg>
      <pc:sldChg chg="addSp delSp modSp mod modAnim">
        <pc:chgData name="KARIMI ZAYAN" userId="07ce09e7-3b47-4ec4-8c7b-a91f74b265a2" providerId="ADAL" clId="{6848E0DA-8628-4E7B-BD79-76CBF690632D}" dt="2023-05-14T14:00:23.303" v="7527" actId="1076"/>
        <pc:sldMkLst>
          <pc:docMk/>
          <pc:sldMk cId="291755313" sldId="847"/>
        </pc:sldMkLst>
        <pc:spChg chg="mod">
          <ac:chgData name="KARIMI ZAYAN" userId="07ce09e7-3b47-4ec4-8c7b-a91f74b265a2" providerId="ADAL" clId="{6848E0DA-8628-4E7B-BD79-76CBF690632D}" dt="2023-05-14T11:03:50.952" v="4786" actId="20577"/>
          <ac:spMkLst>
            <pc:docMk/>
            <pc:sldMk cId="291755313" sldId="847"/>
            <ac:spMk id="2" creationId="{7963BE3B-B5BF-E4EE-55C9-B7979E5F261D}"/>
          </ac:spMkLst>
        </pc:spChg>
        <pc:spChg chg="add mod">
          <ac:chgData name="KARIMI ZAYAN" userId="07ce09e7-3b47-4ec4-8c7b-a91f74b265a2" providerId="ADAL" clId="{6848E0DA-8628-4E7B-BD79-76CBF690632D}" dt="2023-05-14T13:57:33.448" v="7487" actId="1076"/>
          <ac:spMkLst>
            <pc:docMk/>
            <pc:sldMk cId="291755313" sldId="847"/>
            <ac:spMk id="3" creationId="{C523B98E-6054-67E5-7400-D8ADF65842C0}"/>
          </ac:spMkLst>
        </pc:spChg>
        <pc:spChg chg="del">
          <ac:chgData name="KARIMI ZAYAN" userId="07ce09e7-3b47-4ec4-8c7b-a91f74b265a2" providerId="ADAL" clId="{6848E0DA-8628-4E7B-BD79-76CBF690632D}" dt="2023-05-14T11:03:42.530" v="4755" actId="478"/>
          <ac:spMkLst>
            <pc:docMk/>
            <pc:sldMk cId="291755313" sldId="847"/>
            <ac:spMk id="3" creationId="{F294A819-FA88-DA1A-3478-93C012ED7011}"/>
          </ac:spMkLst>
        </pc:spChg>
        <pc:spChg chg="add mod">
          <ac:chgData name="KARIMI ZAYAN" userId="07ce09e7-3b47-4ec4-8c7b-a91f74b265a2" providerId="ADAL" clId="{6848E0DA-8628-4E7B-BD79-76CBF690632D}" dt="2023-05-14T14:00:23.303" v="7527" actId="1076"/>
          <ac:spMkLst>
            <pc:docMk/>
            <pc:sldMk cId="291755313" sldId="847"/>
            <ac:spMk id="13" creationId="{A7FC6B16-56F5-7954-D8F8-65F7B565567B}"/>
          </ac:spMkLst>
        </pc:spChg>
        <pc:spChg chg="add del mod">
          <ac:chgData name="KARIMI ZAYAN" userId="07ce09e7-3b47-4ec4-8c7b-a91f74b265a2" providerId="ADAL" clId="{6848E0DA-8628-4E7B-BD79-76CBF690632D}" dt="2023-05-14T11:49:22.019" v="6959" actId="478"/>
          <ac:spMkLst>
            <pc:docMk/>
            <pc:sldMk cId="291755313" sldId="847"/>
            <ac:spMk id="14" creationId="{0F089536-1BC5-3F8E-072E-76A589456933}"/>
          </ac:spMkLst>
        </pc:spChg>
        <pc:spChg chg="add mod">
          <ac:chgData name="KARIMI ZAYAN" userId="07ce09e7-3b47-4ec4-8c7b-a91f74b265a2" providerId="ADAL" clId="{6848E0DA-8628-4E7B-BD79-76CBF690632D}" dt="2023-05-14T13:57:33.448" v="7487" actId="1076"/>
          <ac:spMkLst>
            <pc:docMk/>
            <pc:sldMk cId="291755313" sldId="847"/>
            <ac:spMk id="14" creationId="{471CA539-1B3B-8F10-1CE6-C7EC70F02DB5}"/>
          </ac:spMkLst>
        </pc:spChg>
        <pc:spChg chg="add del mod">
          <ac:chgData name="KARIMI ZAYAN" userId="07ce09e7-3b47-4ec4-8c7b-a91f74b265a2" providerId="ADAL" clId="{6848E0DA-8628-4E7B-BD79-76CBF690632D}" dt="2023-05-14T11:49:32.449" v="6961" actId="478"/>
          <ac:spMkLst>
            <pc:docMk/>
            <pc:sldMk cId="291755313" sldId="847"/>
            <ac:spMk id="15" creationId="{14ABB362-B4D6-F3F3-B11B-C7F54F065591}"/>
          </ac:spMkLst>
        </pc:spChg>
        <pc:spChg chg="add mod">
          <ac:chgData name="KARIMI ZAYAN" userId="07ce09e7-3b47-4ec4-8c7b-a91f74b265a2" providerId="ADAL" clId="{6848E0DA-8628-4E7B-BD79-76CBF690632D}" dt="2023-05-14T13:57:33.448" v="7487" actId="1076"/>
          <ac:spMkLst>
            <pc:docMk/>
            <pc:sldMk cId="291755313" sldId="847"/>
            <ac:spMk id="15" creationId="{157E997C-85AC-846A-B011-74A4277063E0}"/>
          </ac:spMkLst>
        </pc:spChg>
        <pc:spChg chg="add mod">
          <ac:chgData name="KARIMI ZAYAN" userId="07ce09e7-3b47-4ec4-8c7b-a91f74b265a2" providerId="ADAL" clId="{6848E0DA-8628-4E7B-BD79-76CBF690632D}" dt="2023-05-14T13:57:37.464" v="7489" actId="1076"/>
          <ac:spMkLst>
            <pc:docMk/>
            <pc:sldMk cId="291755313" sldId="847"/>
            <ac:spMk id="16" creationId="{95D632BC-680D-A942-70B2-8F8CA281C10D}"/>
          </ac:spMkLst>
        </pc:spChg>
        <pc:spChg chg="add mod">
          <ac:chgData name="KARIMI ZAYAN" userId="07ce09e7-3b47-4ec4-8c7b-a91f74b265a2" providerId="ADAL" clId="{6848E0DA-8628-4E7B-BD79-76CBF690632D}" dt="2023-05-14T13:57:33.448" v="7487" actId="1076"/>
          <ac:spMkLst>
            <pc:docMk/>
            <pc:sldMk cId="291755313" sldId="847"/>
            <ac:spMk id="17" creationId="{80257734-586B-5762-0B96-C395372E8A24}"/>
          </ac:spMkLst>
        </pc:spChg>
        <pc:spChg chg="add mod">
          <ac:chgData name="KARIMI ZAYAN" userId="07ce09e7-3b47-4ec4-8c7b-a91f74b265a2" providerId="ADAL" clId="{6848E0DA-8628-4E7B-BD79-76CBF690632D}" dt="2023-05-14T13:57:33.448" v="7487" actId="1076"/>
          <ac:spMkLst>
            <pc:docMk/>
            <pc:sldMk cId="291755313" sldId="847"/>
            <ac:spMk id="18" creationId="{07ADD035-08B8-7BDC-D1C4-444F623E3CEB}"/>
          </ac:spMkLst>
        </pc:spChg>
        <pc:spChg chg="add mod">
          <ac:chgData name="KARIMI ZAYAN" userId="07ce09e7-3b47-4ec4-8c7b-a91f74b265a2" providerId="ADAL" clId="{6848E0DA-8628-4E7B-BD79-76CBF690632D}" dt="2023-05-14T13:57:33.448" v="7487" actId="1076"/>
          <ac:spMkLst>
            <pc:docMk/>
            <pc:sldMk cId="291755313" sldId="847"/>
            <ac:spMk id="19" creationId="{5A13D312-B596-57BC-E565-C6FC33B0676E}"/>
          </ac:spMkLst>
        </pc:spChg>
        <pc:spChg chg="add mod">
          <ac:chgData name="KARIMI ZAYAN" userId="07ce09e7-3b47-4ec4-8c7b-a91f74b265a2" providerId="ADAL" clId="{6848E0DA-8628-4E7B-BD79-76CBF690632D}" dt="2023-05-14T13:57:33.448" v="7487" actId="1076"/>
          <ac:spMkLst>
            <pc:docMk/>
            <pc:sldMk cId="291755313" sldId="847"/>
            <ac:spMk id="22" creationId="{A6F97734-F261-B523-FE0E-9C84CFA640BA}"/>
          </ac:spMkLst>
        </pc:spChg>
        <pc:spChg chg="add mod">
          <ac:chgData name="KARIMI ZAYAN" userId="07ce09e7-3b47-4ec4-8c7b-a91f74b265a2" providerId="ADAL" clId="{6848E0DA-8628-4E7B-BD79-76CBF690632D}" dt="2023-05-14T13:57:33.448" v="7487" actId="1076"/>
          <ac:spMkLst>
            <pc:docMk/>
            <pc:sldMk cId="291755313" sldId="847"/>
            <ac:spMk id="24" creationId="{33C3E503-3C5B-F381-0BEA-4DC8640C25C3}"/>
          </ac:spMkLst>
        </pc:spChg>
        <pc:spChg chg="add mod">
          <ac:chgData name="KARIMI ZAYAN" userId="07ce09e7-3b47-4ec4-8c7b-a91f74b265a2" providerId="ADAL" clId="{6848E0DA-8628-4E7B-BD79-76CBF690632D}" dt="2023-05-14T13:57:33.448" v="7487" actId="1076"/>
          <ac:spMkLst>
            <pc:docMk/>
            <pc:sldMk cId="291755313" sldId="847"/>
            <ac:spMk id="30" creationId="{84E62C16-578C-C50E-7C61-94F19DF928CF}"/>
          </ac:spMkLst>
        </pc:spChg>
        <pc:cxnChg chg="add mod">
          <ac:chgData name="KARIMI ZAYAN" userId="07ce09e7-3b47-4ec4-8c7b-a91f74b265a2" providerId="ADAL" clId="{6848E0DA-8628-4E7B-BD79-76CBF690632D}" dt="2023-05-14T13:57:33.448" v="7487" actId="1076"/>
          <ac:cxnSpMkLst>
            <pc:docMk/>
            <pc:sldMk cId="291755313" sldId="847"/>
            <ac:cxnSpMk id="20" creationId="{710A3E9E-CAAB-7D4B-9DEA-B927D69E1E2D}"/>
          </ac:cxnSpMkLst>
        </pc:cxnChg>
        <pc:cxnChg chg="add mod">
          <ac:chgData name="KARIMI ZAYAN" userId="07ce09e7-3b47-4ec4-8c7b-a91f74b265a2" providerId="ADAL" clId="{6848E0DA-8628-4E7B-BD79-76CBF690632D}" dt="2023-05-14T13:57:33.448" v="7487" actId="1076"/>
          <ac:cxnSpMkLst>
            <pc:docMk/>
            <pc:sldMk cId="291755313" sldId="847"/>
            <ac:cxnSpMk id="21" creationId="{8DFFD189-00EB-8887-CFED-02C7A6F95B19}"/>
          </ac:cxnSpMkLst>
        </pc:cxnChg>
        <pc:cxnChg chg="add mod">
          <ac:chgData name="KARIMI ZAYAN" userId="07ce09e7-3b47-4ec4-8c7b-a91f74b265a2" providerId="ADAL" clId="{6848E0DA-8628-4E7B-BD79-76CBF690632D}" dt="2023-05-14T13:57:33.448" v="7487" actId="1076"/>
          <ac:cxnSpMkLst>
            <pc:docMk/>
            <pc:sldMk cId="291755313" sldId="847"/>
            <ac:cxnSpMk id="23" creationId="{D7EB2C3F-24F9-358D-107F-C48C28312645}"/>
          </ac:cxnSpMkLst>
        </pc:cxnChg>
        <pc:cxnChg chg="add mod">
          <ac:chgData name="KARIMI ZAYAN" userId="07ce09e7-3b47-4ec4-8c7b-a91f74b265a2" providerId="ADAL" clId="{6848E0DA-8628-4E7B-BD79-76CBF690632D}" dt="2023-05-14T13:57:33.448" v="7487" actId="1076"/>
          <ac:cxnSpMkLst>
            <pc:docMk/>
            <pc:sldMk cId="291755313" sldId="847"/>
            <ac:cxnSpMk id="25" creationId="{967D3B80-C868-5E0A-6B54-5BBB7144BDC6}"/>
          </ac:cxnSpMkLst>
        </pc:cxnChg>
        <pc:cxnChg chg="add mod">
          <ac:chgData name="KARIMI ZAYAN" userId="07ce09e7-3b47-4ec4-8c7b-a91f74b265a2" providerId="ADAL" clId="{6848E0DA-8628-4E7B-BD79-76CBF690632D}" dt="2023-05-14T13:57:33.448" v="7487" actId="1076"/>
          <ac:cxnSpMkLst>
            <pc:docMk/>
            <pc:sldMk cId="291755313" sldId="847"/>
            <ac:cxnSpMk id="26" creationId="{B0F62F8B-DD76-AFFF-36E2-5604DDAF0FE3}"/>
          </ac:cxnSpMkLst>
        </pc:cxnChg>
        <pc:cxnChg chg="add mod">
          <ac:chgData name="KARIMI ZAYAN" userId="07ce09e7-3b47-4ec4-8c7b-a91f74b265a2" providerId="ADAL" clId="{6848E0DA-8628-4E7B-BD79-76CBF690632D}" dt="2023-05-14T13:57:33.448" v="7487" actId="1076"/>
          <ac:cxnSpMkLst>
            <pc:docMk/>
            <pc:sldMk cId="291755313" sldId="847"/>
            <ac:cxnSpMk id="27" creationId="{03D519AC-80AB-390F-083F-F8C9EC839C9B}"/>
          </ac:cxnSpMkLst>
        </pc:cxnChg>
        <pc:cxnChg chg="add mod">
          <ac:chgData name="KARIMI ZAYAN" userId="07ce09e7-3b47-4ec4-8c7b-a91f74b265a2" providerId="ADAL" clId="{6848E0DA-8628-4E7B-BD79-76CBF690632D}" dt="2023-05-14T13:57:33.448" v="7487" actId="1076"/>
          <ac:cxnSpMkLst>
            <pc:docMk/>
            <pc:sldMk cId="291755313" sldId="847"/>
            <ac:cxnSpMk id="28" creationId="{E23B409A-A8DE-0049-88FD-9EB6B98E06D3}"/>
          </ac:cxnSpMkLst>
        </pc:cxnChg>
        <pc:cxnChg chg="add mod">
          <ac:chgData name="KARIMI ZAYAN" userId="07ce09e7-3b47-4ec4-8c7b-a91f74b265a2" providerId="ADAL" clId="{6848E0DA-8628-4E7B-BD79-76CBF690632D}" dt="2023-05-14T13:57:33.448" v="7487" actId="1076"/>
          <ac:cxnSpMkLst>
            <pc:docMk/>
            <pc:sldMk cId="291755313" sldId="847"/>
            <ac:cxnSpMk id="29" creationId="{8794CE11-CBC5-B222-825E-6D58E19DF490}"/>
          </ac:cxnSpMkLst>
        </pc:cxnChg>
        <pc:cxnChg chg="add mod">
          <ac:chgData name="KARIMI ZAYAN" userId="07ce09e7-3b47-4ec4-8c7b-a91f74b265a2" providerId="ADAL" clId="{6848E0DA-8628-4E7B-BD79-76CBF690632D}" dt="2023-05-14T13:57:33.448" v="7487" actId="1076"/>
          <ac:cxnSpMkLst>
            <pc:docMk/>
            <pc:sldMk cId="291755313" sldId="847"/>
            <ac:cxnSpMk id="31" creationId="{BEB6F30C-E11D-2829-4C69-154441EDE42F}"/>
          </ac:cxnSpMkLst>
        </pc:cxnChg>
        <pc:cxnChg chg="add mod">
          <ac:chgData name="KARIMI ZAYAN" userId="07ce09e7-3b47-4ec4-8c7b-a91f74b265a2" providerId="ADAL" clId="{6848E0DA-8628-4E7B-BD79-76CBF690632D}" dt="2023-05-14T13:57:33.448" v="7487" actId="1076"/>
          <ac:cxnSpMkLst>
            <pc:docMk/>
            <pc:sldMk cId="291755313" sldId="847"/>
            <ac:cxnSpMk id="32" creationId="{21A4A71E-C99C-A9D5-6D59-D2062F5A63D8}"/>
          </ac:cxnSpMkLst>
        </pc:cxnChg>
        <pc:cxnChg chg="add mod">
          <ac:chgData name="KARIMI ZAYAN" userId="07ce09e7-3b47-4ec4-8c7b-a91f74b265a2" providerId="ADAL" clId="{6848E0DA-8628-4E7B-BD79-76CBF690632D}" dt="2023-05-14T13:57:33.448" v="7487" actId="1076"/>
          <ac:cxnSpMkLst>
            <pc:docMk/>
            <pc:sldMk cId="291755313" sldId="847"/>
            <ac:cxnSpMk id="33" creationId="{D54C34FE-70A4-FB6D-3006-92C8130CA066}"/>
          </ac:cxnSpMkLst>
        </pc:cxnChg>
        <pc:cxnChg chg="add mod">
          <ac:chgData name="KARIMI ZAYAN" userId="07ce09e7-3b47-4ec4-8c7b-a91f74b265a2" providerId="ADAL" clId="{6848E0DA-8628-4E7B-BD79-76CBF690632D}" dt="2023-05-14T13:57:33.448" v="7487" actId="1076"/>
          <ac:cxnSpMkLst>
            <pc:docMk/>
            <pc:sldMk cId="291755313" sldId="847"/>
            <ac:cxnSpMk id="34" creationId="{FBD2A590-1FC0-AAEC-6E44-1831C0C8B55F}"/>
          </ac:cxnSpMkLst>
        </pc:cxnChg>
      </pc:sldChg>
      <pc:sldChg chg="addSp modSp mod">
        <pc:chgData name="KARIMI ZAYAN" userId="07ce09e7-3b47-4ec4-8c7b-a91f74b265a2" providerId="ADAL" clId="{6848E0DA-8628-4E7B-BD79-76CBF690632D}" dt="2023-04-20T03:31:10.728" v="210" actId="20577"/>
        <pc:sldMkLst>
          <pc:docMk/>
          <pc:sldMk cId="1521640928" sldId="849"/>
        </pc:sldMkLst>
        <pc:spChg chg="add mod">
          <ac:chgData name="KARIMI ZAYAN" userId="07ce09e7-3b47-4ec4-8c7b-a91f74b265a2" providerId="ADAL" clId="{6848E0DA-8628-4E7B-BD79-76CBF690632D}" dt="2023-04-20T03:29:11.056" v="75" actId="1076"/>
          <ac:spMkLst>
            <pc:docMk/>
            <pc:sldMk cId="1521640928" sldId="849"/>
            <ac:spMk id="12" creationId="{230AD0D9-88A6-2B96-ECCC-C41908224BAF}"/>
          </ac:spMkLst>
        </pc:spChg>
        <pc:spChg chg="add mod">
          <ac:chgData name="KARIMI ZAYAN" userId="07ce09e7-3b47-4ec4-8c7b-a91f74b265a2" providerId="ADAL" clId="{6848E0DA-8628-4E7B-BD79-76CBF690632D}" dt="2023-04-20T03:30:34.777" v="136" actId="1076"/>
          <ac:spMkLst>
            <pc:docMk/>
            <pc:sldMk cId="1521640928" sldId="849"/>
            <ac:spMk id="13" creationId="{99FD58FB-BDD2-5306-7F0B-DE24A578C8F0}"/>
          </ac:spMkLst>
        </pc:spChg>
        <pc:spChg chg="add mod">
          <ac:chgData name="KARIMI ZAYAN" userId="07ce09e7-3b47-4ec4-8c7b-a91f74b265a2" providerId="ADAL" clId="{6848E0DA-8628-4E7B-BD79-76CBF690632D}" dt="2023-04-20T03:31:10.728" v="210" actId="20577"/>
          <ac:spMkLst>
            <pc:docMk/>
            <pc:sldMk cId="1521640928" sldId="849"/>
            <ac:spMk id="18" creationId="{4BBB8996-047A-90CA-DF17-219BE5D2FFCE}"/>
          </ac:spMkLst>
        </pc:spChg>
        <pc:picChg chg="mod">
          <ac:chgData name="KARIMI ZAYAN" userId="07ce09e7-3b47-4ec4-8c7b-a91f74b265a2" providerId="ADAL" clId="{6848E0DA-8628-4E7B-BD79-76CBF690632D}" dt="2023-04-20T03:29:06.751" v="74" actId="1076"/>
          <ac:picMkLst>
            <pc:docMk/>
            <pc:sldMk cId="1521640928" sldId="849"/>
            <ac:picMk id="3" creationId="{797BFC05-C028-2CB1-50C1-545A0C1FB195}"/>
          </ac:picMkLst>
        </pc:picChg>
        <pc:picChg chg="mod">
          <ac:chgData name="KARIMI ZAYAN" userId="07ce09e7-3b47-4ec4-8c7b-a91f74b265a2" providerId="ADAL" clId="{6848E0DA-8628-4E7B-BD79-76CBF690632D}" dt="2023-04-20T03:30:32.390" v="135" actId="1076"/>
          <ac:picMkLst>
            <pc:docMk/>
            <pc:sldMk cId="1521640928" sldId="849"/>
            <ac:picMk id="5" creationId="{1EA61047-1939-7095-52A4-60B4ECB56C72}"/>
          </ac:picMkLst>
        </pc:picChg>
        <pc:picChg chg="mod">
          <ac:chgData name="KARIMI ZAYAN" userId="07ce09e7-3b47-4ec4-8c7b-a91f74b265a2" providerId="ADAL" clId="{6848E0DA-8628-4E7B-BD79-76CBF690632D}" dt="2023-04-20T03:30:53.685" v="144" actId="1076"/>
          <ac:picMkLst>
            <pc:docMk/>
            <pc:sldMk cId="1521640928" sldId="849"/>
            <ac:picMk id="7" creationId="{9FDF7786-448B-C9CC-7FC0-0AA60C8A62E2}"/>
          </ac:picMkLst>
        </pc:picChg>
        <pc:cxnChg chg="mod">
          <ac:chgData name="KARIMI ZAYAN" userId="07ce09e7-3b47-4ec4-8c7b-a91f74b265a2" providerId="ADAL" clId="{6848E0DA-8628-4E7B-BD79-76CBF690632D}" dt="2023-04-20T03:30:55.745" v="145" actId="14100"/>
          <ac:cxnSpMkLst>
            <pc:docMk/>
            <pc:sldMk cId="1521640928" sldId="849"/>
            <ac:cxnSpMk id="8" creationId="{5C73A3C5-823A-8379-D65A-6FD84007F8B4}"/>
          </ac:cxnSpMkLst>
        </pc:cxnChg>
        <pc:cxnChg chg="add mod">
          <ac:chgData name="KARIMI ZAYAN" userId="07ce09e7-3b47-4ec4-8c7b-a91f74b265a2" providerId="ADAL" clId="{6848E0DA-8628-4E7B-BD79-76CBF690632D}" dt="2023-04-20T03:30:48.352" v="141" actId="14100"/>
          <ac:cxnSpMkLst>
            <pc:docMk/>
            <pc:sldMk cId="1521640928" sldId="849"/>
            <ac:cxnSpMk id="9" creationId="{3FBF9294-95AD-9A05-31C4-985F9BFD63A2}"/>
          </ac:cxnSpMkLst>
        </pc:cxnChg>
      </pc:sldChg>
      <pc:sldChg chg="new del">
        <pc:chgData name="KARIMI ZAYAN" userId="07ce09e7-3b47-4ec4-8c7b-a91f74b265a2" providerId="ADAL" clId="{6848E0DA-8628-4E7B-BD79-76CBF690632D}" dt="2023-04-21T08:45:01.145" v="1062" actId="47"/>
        <pc:sldMkLst>
          <pc:docMk/>
          <pc:sldMk cId="3951421581" sldId="850"/>
        </pc:sldMkLst>
      </pc:sldChg>
      <pc:sldChg chg="addSp modSp new del mod modAnim">
        <pc:chgData name="KARIMI ZAYAN" userId="07ce09e7-3b47-4ec4-8c7b-a91f74b265a2" providerId="ADAL" clId="{6848E0DA-8628-4E7B-BD79-76CBF690632D}" dt="2023-04-20T03:51:46.388" v="251" actId="2696"/>
        <pc:sldMkLst>
          <pc:docMk/>
          <pc:sldMk cId="4052134572" sldId="850"/>
        </pc:sldMkLst>
        <pc:spChg chg="mod">
          <ac:chgData name="KARIMI ZAYAN" userId="07ce09e7-3b47-4ec4-8c7b-a91f74b265a2" providerId="ADAL" clId="{6848E0DA-8628-4E7B-BD79-76CBF690632D}" dt="2023-04-20T03:33:00.383" v="226" actId="20577"/>
          <ac:spMkLst>
            <pc:docMk/>
            <pc:sldMk cId="4052134572" sldId="850"/>
            <ac:spMk id="2" creationId="{20D489D4-A9D4-72E0-8131-A8581D361B8C}"/>
          </ac:spMkLst>
        </pc:spChg>
        <pc:spChg chg="add mod">
          <ac:chgData name="KARIMI ZAYAN" userId="07ce09e7-3b47-4ec4-8c7b-a91f74b265a2" providerId="ADAL" clId="{6848E0DA-8628-4E7B-BD79-76CBF690632D}" dt="2023-04-20T03:34:22.773" v="249" actId="2711"/>
          <ac:spMkLst>
            <pc:docMk/>
            <pc:sldMk cId="4052134572" sldId="850"/>
            <ac:spMk id="4" creationId="{35912969-6FC1-19B5-68DC-B899EC20C624}"/>
          </ac:spMkLst>
        </pc:spChg>
        <pc:spChg chg="add mod">
          <ac:chgData name="KARIMI ZAYAN" userId="07ce09e7-3b47-4ec4-8c7b-a91f74b265a2" providerId="ADAL" clId="{6848E0DA-8628-4E7B-BD79-76CBF690632D}" dt="2023-04-20T03:33:49.289" v="239" actId="1076"/>
          <ac:spMkLst>
            <pc:docMk/>
            <pc:sldMk cId="4052134572" sldId="850"/>
            <ac:spMk id="5" creationId="{86520239-AC5F-7C6E-3271-A64F4E19F180}"/>
          </ac:spMkLst>
        </pc:spChg>
        <pc:spChg chg="add mod">
          <ac:chgData name="KARIMI ZAYAN" userId="07ce09e7-3b47-4ec4-8c7b-a91f74b265a2" providerId="ADAL" clId="{6848E0DA-8628-4E7B-BD79-76CBF690632D}" dt="2023-04-20T03:34:08.787" v="247" actId="14100"/>
          <ac:spMkLst>
            <pc:docMk/>
            <pc:sldMk cId="4052134572" sldId="850"/>
            <ac:spMk id="6" creationId="{2549A6E9-1DA3-473E-DACF-F6265C1ABDF9}"/>
          </ac:spMkLst>
        </pc:spChg>
        <pc:spChg chg="add mod">
          <ac:chgData name="KARIMI ZAYAN" userId="07ce09e7-3b47-4ec4-8c7b-a91f74b265a2" providerId="ADAL" clId="{6848E0DA-8628-4E7B-BD79-76CBF690632D}" dt="2023-04-20T03:34:05.946" v="246" actId="14100"/>
          <ac:spMkLst>
            <pc:docMk/>
            <pc:sldMk cId="4052134572" sldId="850"/>
            <ac:spMk id="7" creationId="{7B943895-05BD-B647-0DAA-92AA57749731}"/>
          </ac:spMkLst>
        </pc:spChg>
        <pc:spChg chg="add mod">
          <ac:chgData name="KARIMI ZAYAN" userId="07ce09e7-3b47-4ec4-8c7b-a91f74b265a2" providerId="ADAL" clId="{6848E0DA-8628-4E7B-BD79-76CBF690632D}" dt="2023-04-20T03:34:37.442" v="250" actId="2711"/>
          <ac:spMkLst>
            <pc:docMk/>
            <pc:sldMk cId="4052134572" sldId="850"/>
            <ac:spMk id="10" creationId="{E5F5EE2A-50E6-1212-594A-A74BCE8AEC37}"/>
          </ac:spMkLst>
        </pc:spChg>
        <pc:spChg chg="add mod">
          <ac:chgData name="KARIMI ZAYAN" userId="07ce09e7-3b47-4ec4-8c7b-a91f74b265a2" providerId="ADAL" clId="{6848E0DA-8628-4E7B-BD79-76CBF690632D}" dt="2023-04-20T03:34:12.969" v="248" actId="1076"/>
          <ac:spMkLst>
            <pc:docMk/>
            <pc:sldMk cId="4052134572" sldId="850"/>
            <ac:spMk id="11" creationId="{C7AA7A35-E179-41DC-5062-A4BD51206696}"/>
          </ac:spMkLst>
        </pc:spChg>
        <pc:spChg chg="add mod">
          <ac:chgData name="KARIMI ZAYAN" userId="07ce09e7-3b47-4ec4-8c7b-a91f74b265a2" providerId="ADAL" clId="{6848E0DA-8628-4E7B-BD79-76CBF690632D}" dt="2023-04-20T03:33:09.202" v="227"/>
          <ac:spMkLst>
            <pc:docMk/>
            <pc:sldMk cId="4052134572" sldId="850"/>
            <ac:spMk id="12" creationId="{2843D413-A800-CE15-6AF1-C575AD446B8B}"/>
          </ac:spMkLst>
        </pc:spChg>
        <pc:spChg chg="add mod">
          <ac:chgData name="KARIMI ZAYAN" userId="07ce09e7-3b47-4ec4-8c7b-a91f74b265a2" providerId="ADAL" clId="{6848E0DA-8628-4E7B-BD79-76CBF690632D}" dt="2023-04-20T03:33:35.819" v="238" actId="1076"/>
          <ac:spMkLst>
            <pc:docMk/>
            <pc:sldMk cId="4052134572" sldId="850"/>
            <ac:spMk id="15" creationId="{642536DB-DE82-1713-F40C-37EE71D9466B}"/>
          </ac:spMkLst>
        </pc:spChg>
        <pc:spChg chg="add mod">
          <ac:chgData name="KARIMI ZAYAN" userId="07ce09e7-3b47-4ec4-8c7b-a91f74b265a2" providerId="ADAL" clId="{6848E0DA-8628-4E7B-BD79-76CBF690632D}" dt="2023-04-20T03:33:56.115" v="241" actId="1076"/>
          <ac:spMkLst>
            <pc:docMk/>
            <pc:sldMk cId="4052134572" sldId="850"/>
            <ac:spMk id="16" creationId="{BA9376C4-A07C-CCAB-6E31-33F65014CA10}"/>
          </ac:spMkLst>
        </pc:spChg>
        <pc:picChg chg="add mod">
          <ac:chgData name="KARIMI ZAYAN" userId="07ce09e7-3b47-4ec4-8c7b-a91f74b265a2" providerId="ADAL" clId="{6848E0DA-8628-4E7B-BD79-76CBF690632D}" dt="2023-04-20T03:33:25.122" v="234" actId="1076"/>
          <ac:picMkLst>
            <pc:docMk/>
            <pc:sldMk cId="4052134572" sldId="850"/>
            <ac:picMk id="3" creationId="{B4B2FBEC-BB62-2738-2094-376EDD86675B}"/>
          </ac:picMkLst>
        </pc:picChg>
        <pc:cxnChg chg="add mod">
          <ac:chgData name="KARIMI ZAYAN" userId="07ce09e7-3b47-4ec4-8c7b-a91f74b265a2" providerId="ADAL" clId="{6848E0DA-8628-4E7B-BD79-76CBF690632D}" dt="2023-04-20T03:34:08.787" v="247" actId="14100"/>
          <ac:cxnSpMkLst>
            <pc:docMk/>
            <pc:sldMk cId="4052134572" sldId="850"/>
            <ac:cxnSpMk id="8" creationId="{306CAFDE-84BE-08EC-70C2-FC74A78E8F25}"/>
          </ac:cxnSpMkLst>
        </pc:cxnChg>
        <pc:cxnChg chg="add mod">
          <ac:chgData name="KARIMI ZAYAN" userId="07ce09e7-3b47-4ec4-8c7b-a91f74b265a2" providerId="ADAL" clId="{6848E0DA-8628-4E7B-BD79-76CBF690632D}" dt="2023-04-20T03:34:05.946" v="246" actId="14100"/>
          <ac:cxnSpMkLst>
            <pc:docMk/>
            <pc:sldMk cId="4052134572" sldId="850"/>
            <ac:cxnSpMk id="9" creationId="{DE9F54BF-ABFA-A48C-1CB8-61921B0529EB}"/>
          </ac:cxnSpMkLst>
        </pc:cxnChg>
        <pc:cxnChg chg="add mod">
          <ac:chgData name="KARIMI ZAYAN" userId="07ce09e7-3b47-4ec4-8c7b-a91f74b265a2" providerId="ADAL" clId="{6848E0DA-8628-4E7B-BD79-76CBF690632D}" dt="2023-04-20T03:33:35.819" v="238" actId="1076"/>
          <ac:cxnSpMkLst>
            <pc:docMk/>
            <pc:sldMk cId="4052134572" sldId="850"/>
            <ac:cxnSpMk id="13" creationId="{88F22D39-7F36-BE24-8AA3-39DF4F742BBD}"/>
          </ac:cxnSpMkLst>
        </pc:cxnChg>
        <pc:cxnChg chg="add mod">
          <ac:chgData name="KARIMI ZAYAN" userId="07ce09e7-3b47-4ec4-8c7b-a91f74b265a2" providerId="ADAL" clId="{6848E0DA-8628-4E7B-BD79-76CBF690632D}" dt="2023-04-20T03:33:56.115" v="241" actId="1076"/>
          <ac:cxnSpMkLst>
            <pc:docMk/>
            <pc:sldMk cId="4052134572" sldId="850"/>
            <ac:cxnSpMk id="14" creationId="{C785049E-F662-3A86-45DE-65816B65E6E6}"/>
          </ac:cxnSpMkLst>
        </pc:cxnChg>
      </pc:sldChg>
      <pc:sldChg chg="addSp modSp new del mod">
        <pc:chgData name="KARIMI ZAYAN" userId="07ce09e7-3b47-4ec4-8c7b-a91f74b265a2" providerId="ADAL" clId="{6848E0DA-8628-4E7B-BD79-76CBF690632D}" dt="2023-04-20T04:05:06.614" v="292" actId="2696"/>
        <pc:sldMkLst>
          <pc:docMk/>
          <pc:sldMk cId="2442798344" sldId="851"/>
        </pc:sldMkLst>
        <pc:spChg chg="mod">
          <ac:chgData name="KARIMI ZAYAN" userId="07ce09e7-3b47-4ec4-8c7b-a91f74b265a2" providerId="ADAL" clId="{6848E0DA-8628-4E7B-BD79-76CBF690632D}" dt="2023-04-20T04:01:21.310" v="283" actId="20577"/>
          <ac:spMkLst>
            <pc:docMk/>
            <pc:sldMk cId="2442798344" sldId="851"/>
            <ac:spMk id="2" creationId="{F1897520-D8F1-70A2-693F-CD7E1A193CD0}"/>
          </ac:spMkLst>
        </pc:spChg>
        <pc:spChg chg="add mod">
          <ac:chgData name="KARIMI ZAYAN" userId="07ce09e7-3b47-4ec4-8c7b-a91f74b265a2" providerId="ADAL" clId="{6848E0DA-8628-4E7B-BD79-76CBF690632D}" dt="2023-04-20T04:04:24.516" v="290" actId="1076"/>
          <ac:spMkLst>
            <pc:docMk/>
            <pc:sldMk cId="2442798344" sldId="851"/>
            <ac:spMk id="3" creationId="{1B332CCE-B952-54E7-FCF8-F0679E17D284}"/>
          </ac:spMkLst>
        </pc:spChg>
        <pc:spChg chg="add mod">
          <ac:chgData name="KARIMI ZAYAN" userId="07ce09e7-3b47-4ec4-8c7b-a91f74b265a2" providerId="ADAL" clId="{6848E0DA-8628-4E7B-BD79-76CBF690632D}" dt="2023-04-20T04:04:24.516" v="290" actId="1076"/>
          <ac:spMkLst>
            <pc:docMk/>
            <pc:sldMk cId="2442798344" sldId="851"/>
            <ac:spMk id="5" creationId="{F9A54677-149E-503B-7F33-AA941DF875A4}"/>
          </ac:spMkLst>
        </pc:spChg>
        <pc:spChg chg="add mod">
          <ac:chgData name="KARIMI ZAYAN" userId="07ce09e7-3b47-4ec4-8c7b-a91f74b265a2" providerId="ADAL" clId="{6848E0DA-8628-4E7B-BD79-76CBF690632D}" dt="2023-04-20T04:04:24.516" v="290" actId="1076"/>
          <ac:spMkLst>
            <pc:docMk/>
            <pc:sldMk cId="2442798344" sldId="851"/>
            <ac:spMk id="6" creationId="{3854951A-2F52-9C95-E88A-0E3506FC95A6}"/>
          </ac:spMkLst>
        </pc:spChg>
        <pc:spChg chg="add mod">
          <ac:chgData name="KARIMI ZAYAN" userId="07ce09e7-3b47-4ec4-8c7b-a91f74b265a2" providerId="ADAL" clId="{6848E0DA-8628-4E7B-BD79-76CBF690632D}" dt="2023-04-20T04:04:24.516" v="290" actId="1076"/>
          <ac:spMkLst>
            <pc:docMk/>
            <pc:sldMk cId="2442798344" sldId="851"/>
            <ac:spMk id="7" creationId="{CDC3E53A-50AC-EF0A-4ACA-A23B0DE1C5BD}"/>
          </ac:spMkLst>
        </pc:spChg>
        <pc:spChg chg="add mod">
          <ac:chgData name="KARIMI ZAYAN" userId="07ce09e7-3b47-4ec4-8c7b-a91f74b265a2" providerId="ADAL" clId="{6848E0DA-8628-4E7B-BD79-76CBF690632D}" dt="2023-04-20T04:04:24.516" v="290" actId="1076"/>
          <ac:spMkLst>
            <pc:docMk/>
            <pc:sldMk cId="2442798344" sldId="851"/>
            <ac:spMk id="11" creationId="{F094F07E-948C-ECD0-84B6-8CCAE12B19C5}"/>
          </ac:spMkLst>
        </pc:spChg>
        <pc:spChg chg="add mod">
          <ac:chgData name="KARIMI ZAYAN" userId="07ce09e7-3b47-4ec4-8c7b-a91f74b265a2" providerId="ADAL" clId="{6848E0DA-8628-4E7B-BD79-76CBF690632D}" dt="2023-04-20T04:04:29.124" v="291" actId="1076"/>
          <ac:spMkLst>
            <pc:docMk/>
            <pc:sldMk cId="2442798344" sldId="851"/>
            <ac:spMk id="12" creationId="{41477DC1-622B-6E9E-DA37-26859F5BCE40}"/>
          </ac:spMkLst>
        </pc:spChg>
        <pc:cxnChg chg="add mod">
          <ac:chgData name="KARIMI ZAYAN" userId="07ce09e7-3b47-4ec4-8c7b-a91f74b265a2" providerId="ADAL" clId="{6848E0DA-8628-4E7B-BD79-76CBF690632D}" dt="2023-04-20T04:04:24.516" v="290" actId="1076"/>
          <ac:cxnSpMkLst>
            <pc:docMk/>
            <pc:sldMk cId="2442798344" sldId="851"/>
            <ac:cxnSpMk id="4" creationId="{6EA37CBC-B0C1-32A9-984B-49509D0C079D}"/>
          </ac:cxnSpMkLst>
        </pc:cxnChg>
        <pc:cxnChg chg="add mod">
          <ac:chgData name="KARIMI ZAYAN" userId="07ce09e7-3b47-4ec4-8c7b-a91f74b265a2" providerId="ADAL" clId="{6848E0DA-8628-4E7B-BD79-76CBF690632D}" dt="2023-04-20T04:04:24.516" v="290" actId="1076"/>
          <ac:cxnSpMkLst>
            <pc:docMk/>
            <pc:sldMk cId="2442798344" sldId="851"/>
            <ac:cxnSpMk id="8" creationId="{044EDDA1-8850-56EA-7371-27C57348DBF5}"/>
          </ac:cxnSpMkLst>
        </pc:cxnChg>
        <pc:cxnChg chg="add mod">
          <ac:chgData name="KARIMI ZAYAN" userId="07ce09e7-3b47-4ec4-8c7b-a91f74b265a2" providerId="ADAL" clId="{6848E0DA-8628-4E7B-BD79-76CBF690632D}" dt="2023-04-20T04:04:24.516" v="290" actId="1076"/>
          <ac:cxnSpMkLst>
            <pc:docMk/>
            <pc:sldMk cId="2442798344" sldId="851"/>
            <ac:cxnSpMk id="9" creationId="{551D23B5-5299-87A5-0458-110BC744513C}"/>
          </ac:cxnSpMkLst>
        </pc:cxnChg>
        <pc:cxnChg chg="add mod">
          <ac:chgData name="KARIMI ZAYAN" userId="07ce09e7-3b47-4ec4-8c7b-a91f74b265a2" providerId="ADAL" clId="{6848E0DA-8628-4E7B-BD79-76CBF690632D}" dt="2023-04-20T04:04:24.516" v="290" actId="1076"/>
          <ac:cxnSpMkLst>
            <pc:docMk/>
            <pc:sldMk cId="2442798344" sldId="851"/>
            <ac:cxnSpMk id="10" creationId="{18710DDD-3D8D-E982-B6CD-162433FE9AF9}"/>
          </ac:cxnSpMkLst>
        </pc:cxnChg>
      </pc:sldChg>
      <pc:sldChg chg="addSp delSp modSp add mod">
        <pc:chgData name="KARIMI ZAYAN" userId="07ce09e7-3b47-4ec4-8c7b-a91f74b265a2" providerId="ADAL" clId="{6848E0DA-8628-4E7B-BD79-76CBF690632D}" dt="2023-04-20T14:22:29.298" v="951" actId="21"/>
        <pc:sldMkLst>
          <pc:docMk/>
          <pc:sldMk cId="2937841029" sldId="851"/>
        </pc:sldMkLst>
        <pc:spChg chg="del">
          <ac:chgData name="KARIMI ZAYAN" userId="07ce09e7-3b47-4ec4-8c7b-a91f74b265a2" providerId="ADAL" clId="{6848E0DA-8628-4E7B-BD79-76CBF690632D}" dt="2023-04-20T04:05:12.243" v="294" actId="478"/>
          <ac:spMkLst>
            <pc:docMk/>
            <pc:sldMk cId="2937841029" sldId="851"/>
            <ac:spMk id="2" creationId="{9BE4CCEB-60B9-39C8-3566-2249A758A06E}"/>
          </ac:spMkLst>
        </pc:spChg>
        <pc:spChg chg="mod">
          <ac:chgData name="KARIMI ZAYAN" userId="07ce09e7-3b47-4ec4-8c7b-a91f74b265a2" providerId="ADAL" clId="{6848E0DA-8628-4E7B-BD79-76CBF690632D}" dt="2023-04-20T04:10:59.826" v="344" actId="20577"/>
          <ac:spMkLst>
            <pc:docMk/>
            <pc:sldMk cId="2937841029" sldId="851"/>
            <ac:spMk id="5" creationId="{C2E501CF-95FE-D1FC-BDA9-59BFAFB7E002}"/>
          </ac:spMkLst>
        </pc:spChg>
        <pc:spChg chg="del">
          <ac:chgData name="KARIMI ZAYAN" userId="07ce09e7-3b47-4ec4-8c7b-a91f74b265a2" providerId="ADAL" clId="{6848E0DA-8628-4E7B-BD79-76CBF690632D}" dt="2023-04-20T04:05:17.182" v="295" actId="478"/>
          <ac:spMkLst>
            <pc:docMk/>
            <pc:sldMk cId="2937841029" sldId="851"/>
            <ac:spMk id="10" creationId="{1F98F6F4-44DD-A28E-70DA-C066F86FCC45}"/>
          </ac:spMkLst>
        </pc:spChg>
        <pc:spChg chg="del">
          <ac:chgData name="KARIMI ZAYAN" userId="07ce09e7-3b47-4ec4-8c7b-a91f74b265a2" providerId="ADAL" clId="{6848E0DA-8628-4E7B-BD79-76CBF690632D}" dt="2023-04-20T04:05:12.243" v="294" actId="478"/>
          <ac:spMkLst>
            <pc:docMk/>
            <pc:sldMk cId="2937841029" sldId="851"/>
            <ac:spMk id="11" creationId="{F274FCC4-01E6-B7D8-37DC-CD5A68B24ADC}"/>
          </ac:spMkLst>
        </pc:spChg>
        <pc:spChg chg="del">
          <ac:chgData name="KARIMI ZAYAN" userId="07ce09e7-3b47-4ec4-8c7b-a91f74b265a2" providerId="ADAL" clId="{6848E0DA-8628-4E7B-BD79-76CBF690632D}" dt="2023-04-20T04:05:17.182" v="295" actId="478"/>
          <ac:spMkLst>
            <pc:docMk/>
            <pc:sldMk cId="2937841029" sldId="851"/>
            <ac:spMk id="21" creationId="{7E2455D6-BECB-4543-CB46-6FF8110CC8FA}"/>
          </ac:spMkLst>
        </pc:spChg>
        <pc:spChg chg="del">
          <ac:chgData name="KARIMI ZAYAN" userId="07ce09e7-3b47-4ec4-8c7b-a91f74b265a2" providerId="ADAL" clId="{6848E0DA-8628-4E7B-BD79-76CBF690632D}" dt="2023-04-20T04:05:17.182" v="295" actId="478"/>
          <ac:spMkLst>
            <pc:docMk/>
            <pc:sldMk cId="2937841029" sldId="851"/>
            <ac:spMk id="22" creationId="{CAFD6344-9D92-E9FC-1C13-C399B50AB19C}"/>
          </ac:spMkLst>
        </pc:spChg>
        <pc:spChg chg="del">
          <ac:chgData name="KARIMI ZAYAN" userId="07ce09e7-3b47-4ec4-8c7b-a91f74b265a2" providerId="ADAL" clId="{6848E0DA-8628-4E7B-BD79-76CBF690632D}" dt="2023-04-20T04:05:12.243" v="294" actId="478"/>
          <ac:spMkLst>
            <pc:docMk/>
            <pc:sldMk cId="2937841029" sldId="851"/>
            <ac:spMk id="24" creationId="{4ACE75CA-4785-8699-D896-8D84926C2434}"/>
          </ac:spMkLst>
        </pc:spChg>
        <pc:spChg chg="del">
          <ac:chgData name="KARIMI ZAYAN" userId="07ce09e7-3b47-4ec4-8c7b-a91f74b265a2" providerId="ADAL" clId="{6848E0DA-8628-4E7B-BD79-76CBF690632D}" dt="2023-04-20T04:05:12.243" v="294" actId="478"/>
          <ac:spMkLst>
            <pc:docMk/>
            <pc:sldMk cId="2937841029" sldId="851"/>
            <ac:spMk id="25" creationId="{D7CF585E-667E-A025-DF05-6B99D22F4179}"/>
          </ac:spMkLst>
        </pc:spChg>
        <pc:spChg chg="del">
          <ac:chgData name="KARIMI ZAYAN" userId="07ce09e7-3b47-4ec4-8c7b-a91f74b265a2" providerId="ADAL" clId="{6848E0DA-8628-4E7B-BD79-76CBF690632D}" dt="2023-04-20T04:05:12.243" v="294" actId="478"/>
          <ac:spMkLst>
            <pc:docMk/>
            <pc:sldMk cId="2937841029" sldId="851"/>
            <ac:spMk id="37" creationId="{569DBC85-1371-A3A5-E28C-AF70BC44ECC5}"/>
          </ac:spMkLst>
        </pc:spChg>
        <pc:spChg chg="del">
          <ac:chgData name="KARIMI ZAYAN" userId="07ce09e7-3b47-4ec4-8c7b-a91f74b265a2" providerId="ADAL" clId="{6848E0DA-8628-4E7B-BD79-76CBF690632D}" dt="2023-04-20T04:05:17.182" v="295" actId="478"/>
          <ac:spMkLst>
            <pc:docMk/>
            <pc:sldMk cId="2937841029" sldId="851"/>
            <ac:spMk id="38" creationId="{38D3D7E1-1161-EBD9-BFB5-F407B93189A7}"/>
          </ac:spMkLst>
        </pc:spChg>
        <pc:spChg chg="del">
          <ac:chgData name="KARIMI ZAYAN" userId="07ce09e7-3b47-4ec4-8c7b-a91f74b265a2" providerId="ADAL" clId="{6848E0DA-8628-4E7B-BD79-76CBF690632D}" dt="2023-04-20T04:05:12.243" v="294" actId="478"/>
          <ac:spMkLst>
            <pc:docMk/>
            <pc:sldMk cId="2937841029" sldId="851"/>
            <ac:spMk id="40" creationId="{396A36D1-1DD2-B673-6FA9-A1C38A30963A}"/>
          </ac:spMkLst>
        </pc:spChg>
        <pc:spChg chg="del">
          <ac:chgData name="KARIMI ZAYAN" userId="07ce09e7-3b47-4ec4-8c7b-a91f74b265a2" providerId="ADAL" clId="{6848E0DA-8628-4E7B-BD79-76CBF690632D}" dt="2023-04-20T04:05:12.243" v="294" actId="478"/>
          <ac:spMkLst>
            <pc:docMk/>
            <pc:sldMk cId="2937841029" sldId="851"/>
            <ac:spMk id="41" creationId="{21D52791-F068-68DE-4355-9A8722F5C02B}"/>
          </ac:spMkLst>
        </pc:spChg>
        <pc:spChg chg="del">
          <ac:chgData name="KARIMI ZAYAN" userId="07ce09e7-3b47-4ec4-8c7b-a91f74b265a2" providerId="ADAL" clId="{6848E0DA-8628-4E7B-BD79-76CBF690632D}" dt="2023-04-20T04:05:17.182" v="295" actId="478"/>
          <ac:spMkLst>
            <pc:docMk/>
            <pc:sldMk cId="2937841029" sldId="851"/>
            <ac:spMk id="50" creationId="{A4FEF3E0-F349-8B5B-D076-9F6D6D79ED23}"/>
          </ac:spMkLst>
        </pc:spChg>
        <pc:spChg chg="del">
          <ac:chgData name="KARIMI ZAYAN" userId="07ce09e7-3b47-4ec4-8c7b-a91f74b265a2" providerId="ADAL" clId="{6848E0DA-8628-4E7B-BD79-76CBF690632D}" dt="2023-04-20T04:05:12.243" v="294" actId="478"/>
          <ac:spMkLst>
            <pc:docMk/>
            <pc:sldMk cId="2937841029" sldId="851"/>
            <ac:spMk id="51" creationId="{D32CD069-4A9B-F491-819F-8714CB439F3F}"/>
          </ac:spMkLst>
        </pc:spChg>
        <pc:spChg chg="del">
          <ac:chgData name="KARIMI ZAYAN" userId="07ce09e7-3b47-4ec4-8c7b-a91f74b265a2" providerId="ADAL" clId="{6848E0DA-8628-4E7B-BD79-76CBF690632D}" dt="2023-04-20T04:05:12.243" v="294" actId="478"/>
          <ac:spMkLst>
            <pc:docMk/>
            <pc:sldMk cId="2937841029" sldId="851"/>
            <ac:spMk id="52" creationId="{9F74955A-40B8-ACB2-865B-3CABAEB67F19}"/>
          </ac:spMkLst>
        </pc:spChg>
        <pc:spChg chg="del">
          <ac:chgData name="KARIMI ZAYAN" userId="07ce09e7-3b47-4ec4-8c7b-a91f74b265a2" providerId="ADAL" clId="{6848E0DA-8628-4E7B-BD79-76CBF690632D}" dt="2023-04-20T04:05:12.243" v="294" actId="478"/>
          <ac:spMkLst>
            <pc:docMk/>
            <pc:sldMk cId="2937841029" sldId="851"/>
            <ac:spMk id="53" creationId="{14E479FA-B7B9-7808-D00F-4439FD515BD3}"/>
          </ac:spMkLst>
        </pc:spChg>
        <pc:spChg chg="del">
          <ac:chgData name="KARIMI ZAYAN" userId="07ce09e7-3b47-4ec4-8c7b-a91f74b265a2" providerId="ADAL" clId="{6848E0DA-8628-4E7B-BD79-76CBF690632D}" dt="2023-04-20T04:05:12.243" v="294" actId="478"/>
          <ac:spMkLst>
            <pc:docMk/>
            <pc:sldMk cId="2937841029" sldId="851"/>
            <ac:spMk id="54" creationId="{634D20D0-499B-A895-CBA2-7CBC0CF1D046}"/>
          </ac:spMkLst>
        </pc:spChg>
        <pc:spChg chg="del">
          <ac:chgData name="KARIMI ZAYAN" userId="07ce09e7-3b47-4ec4-8c7b-a91f74b265a2" providerId="ADAL" clId="{6848E0DA-8628-4E7B-BD79-76CBF690632D}" dt="2023-04-20T04:05:12.243" v="294" actId="478"/>
          <ac:spMkLst>
            <pc:docMk/>
            <pc:sldMk cId="2937841029" sldId="851"/>
            <ac:spMk id="55" creationId="{C3E8CFF7-69C3-D87A-99F9-CB5F84F157B9}"/>
          </ac:spMkLst>
        </pc:spChg>
        <pc:spChg chg="del">
          <ac:chgData name="KARIMI ZAYAN" userId="07ce09e7-3b47-4ec4-8c7b-a91f74b265a2" providerId="ADAL" clId="{6848E0DA-8628-4E7B-BD79-76CBF690632D}" dt="2023-04-20T04:05:17.182" v="295" actId="478"/>
          <ac:spMkLst>
            <pc:docMk/>
            <pc:sldMk cId="2937841029" sldId="851"/>
            <ac:spMk id="56" creationId="{C702CABF-8296-AE13-C459-62CFD27A8648}"/>
          </ac:spMkLst>
        </pc:spChg>
        <pc:spChg chg="del">
          <ac:chgData name="KARIMI ZAYAN" userId="07ce09e7-3b47-4ec4-8c7b-a91f74b265a2" providerId="ADAL" clId="{6848E0DA-8628-4E7B-BD79-76CBF690632D}" dt="2023-04-20T04:05:12.243" v="294" actId="478"/>
          <ac:spMkLst>
            <pc:docMk/>
            <pc:sldMk cId="2937841029" sldId="851"/>
            <ac:spMk id="57" creationId="{A98F7F98-1B81-098C-4E38-865138519EC3}"/>
          </ac:spMkLst>
        </pc:spChg>
        <pc:grpChg chg="del">
          <ac:chgData name="KARIMI ZAYAN" userId="07ce09e7-3b47-4ec4-8c7b-a91f74b265a2" providerId="ADAL" clId="{6848E0DA-8628-4E7B-BD79-76CBF690632D}" dt="2023-04-20T04:05:12.243" v="294" actId="478"/>
          <ac:grpSpMkLst>
            <pc:docMk/>
            <pc:sldMk cId="2937841029" sldId="851"/>
            <ac:grpSpMk id="3" creationId="{5B6CB044-F6D4-99AC-25A5-FB9A715B1AB2}"/>
          </ac:grpSpMkLst>
        </pc:grpChg>
        <pc:graphicFrameChg chg="add del mod">
          <ac:chgData name="KARIMI ZAYAN" userId="07ce09e7-3b47-4ec4-8c7b-a91f74b265a2" providerId="ADAL" clId="{6848E0DA-8628-4E7B-BD79-76CBF690632D}" dt="2023-04-20T14:22:29.298" v="951" actId="21"/>
          <ac:graphicFrameMkLst>
            <pc:docMk/>
            <pc:sldMk cId="2937841029" sldId="851"/>
            <ac:graphicFrameMk id="2" creationId="{5D0F93C6-2C7C-F9F3-AE37-8FAC7BF0CDBA}"/>
          </ac:graphicFrameMkLst>
        </pc:graphicFrameChg>
        <pc:graphicFrameChg chg="add mod modGraphic">
          <ac:chgData name="KARIMI ZAYAN" userId="07ce09e7-3b47-4ec4-8c7b-a91f74b265a2" providerId="ADAL" clId="{6848E0DA-8628-4E7B-BD79-76CBF690632D}" dt="2023-04-20T04:09:26.204" v="318" actId="2084"/>
          <ac:graphicFrameMkLst>
            <pc:docMk/>
            <pc:sldMk cId="2937841029" sldId="851"/>
            <ac:graphicFrameMk id="58" creationId="{8F02B4AA-9628-5C9E-2163-8F5B85FC2007}"/>
          </ac:graphicFrameMkLst>
        </pc:graphicFrameChg>
        <pc:graphicFrameChg chg="add mod modGraphic">
          <ac:chgData name="KARIMI ZAYAN" userId="07ce09e7-3b47-4ec4-8c7b-a91f74b265a2" providerId="ADAL" clId="{6848E0DA-8628-4E7B-BD79-76CBF690632D}" dt="2023-04-20T04:09:50.344" v="325" actId="14100"/>
          <ac:graphicFrameMkLst>
            <pc:docMk/>
            <pc:sldMk cId="2937841029" sldId="851"/>
            <ac:graphicFrameMk id="59" creationId="{0FD64A12-E880-EA97-3CCF-940D5D8E84A1}"/>
          </ac:graphicFrameMkLst>
        </pc:graphicFrameChg>
        <pc:graphicFrameChg chg="add mod modGraphic">
          <ac:chgData name="KARIMI ZAYAN" userId="07ce09e7-3b47-4ec4-8c7b-a91f74b265a2" providerId="ADAL" clId="{6848E0DA-8628-4E7B-BD79-76CBF690632D}" dt="2023-04-20T04:10:13.282" v="332" actId="20577"/>
          <ac:graphicFrameMkLst>
            <pc:docMk/>
            <pc:sldMk cId="2937841029" sldId="851"/>
            <ac:graphicFrameMk id="60" creationId="{B88F5FEE-CFCA-B39E-C066-EB31DDDCE361}"/>
          </ac:graphicFrameMkLst>
        </pc:graphicFrameChg>
        <pc:graphicFrameChg chg="add mod modGraphic">
          <ac:chgData name="KARIMI ZAYAN" userId="07ce09e7-3b47-4ec4-8c7b-a91f74b265a2" providerId="ADAL" clId="{6848E0DA-8628-4E7B-BD79-76CBF690632D}" dt="2023-04-20T04:10:49.004" v="340" actId="14100"/>
          <ac:graphicFrameMkLst>
            <pc:docMk/>
            <pc:sldMk cId="2937841029" sldId="851"/>
            <ac:graphicFrameMk id="61" creationId="{9F2572D2-F579-8CFF-B19E-00436D1EBFBB}"/>
          </ac:graphicFrameMkLst>
        </pc:graphicFrameChg>
        <pc:cxnChg chg="mod">
          <ac:chgData name="KARIMI ZAYAN" userId="07ce09e7-3b47-4ec4-8c7b-a91f74b265a2" providerId="ADAL" clId="{6848E0DA-8628-4E7B-BD79-76CBF690632D}" dt="2023-04-20T04:05:12.243" v="294" actId="478"/>
          <ac:cxnSpMkLst>
            <pc:docMk/>
            <pc:sldMk cId="2937841029" sldId="851"/>
            <ac:cxnSpMk id="8" creationId="{41EA896D-1252-96A8-F177-22CF90A7AF01}"/>
          </ac:cxnSpMkLst>
        </pc:cxnChg>
        <pc:cxnChg chg="mod">
          <ac:chgData name="KARIMI ZAYAN" userId="07ce09e7-3b47-4ec4-8c7b-a91f74b265a2" providerId="ADAL" clId="{6848E0DA-8628-4E7B-BD79-76CBF690632D}" dt="2023-04-20T04:05:12.243" v="294" actId="478"/>
          <ac:cxnSpMkLst>
            <pc:docMk/>
            <pc:sldMk cId="2937841029" sldId="851"/>
            <ac:cxnSpMk id="39" creationId="{D373AE40-54D1-6142-1253-707632725B92}"/>
          </ac:cxnSpMkLst>
        </pc:cxnChg>
        <pc:cxnChg chg="mod">
          <ac:chgData name="KARIMI ZAYAN" userId="07ce09e7-3b47-4ec4-8c7b-a91f74b265a2" providerId="ADAL" clId="{6848E0DA-8628-4E7B-BD79-76CBF690632D}" dt="2023-04-20T04:05:12.243" v="294" actId="478"/>
          <ac:cxnSpMkLst>
            <pc:docMk/>
            <pc:sldMk cId="2937841029" sldId="851"/>
            <ac:cxnSpMk id="42" creationId="{A694517F-74CF-7E72-FDB7-BB4862EFECF4}"/>
          </ac:cxnSpMkLst>
        </pc:cxnChg>
        <pc:cxnChg chg="mod">
          <ac:chgData name="KARIMI ZAYAN" userId="07ce09e7-3b47-4ec4-8c7b-a91f74b265a2" providerId="ADAL" clId="{6848E0DA-8628-4E7B-BD79-76CBF690632D}" dt="2023-04-20T04:05:12.243" v="294" actId="478"/>
          <ac:cxnSpMkLst>
            <pc:docMk/>
            <pc:sldMk cId="2937841029" sldId="851"/>
            <ac:cxnSpMk id="45" creationId="{216637D1-13C0-D54C-B3A2-052BD5EFF1F4}"/>
          </ac:cxnSpMkLst>
        </pc:cxnChg>
      </pc:sldChg>
      <pc:sldChg chg="delSp modSp add mod">
        <pc:chgData name="KARIMI ZAYAN" userId="07ce09e7-3b47-4ec4-8c7b-a91f74b265a2" providerId="ADAL" clId="{6848E0DA-8628-4E7B-BD79-76CBF690632D}" dt="2023-05-14T15:02:55.536" v="8952" actId="1076"/>
        <pc:sldMkLst>
          <pc:docMk/>
          <pc:sldMk cId="4070709213" sldId="852"/>
        </pc:sldMkLst>
        <pc:spChg chg="mod">
          <ac:chgData name="KARIMI ZAYAN" userId="07ce09e7-3b47-4ec4-8c7b-a91f74b265a2" providerId="ADAL" clId="{6848E0DA-8628-4E7B-BD79-76CBF690632D}" dt="2023-04-20T04:12:20.691" v="352" actId="20577"/>
          <ac:spMkLst>
            <pc:docMk/>
            <pc:sldMk cId="4070709213" sldId="852"/>
            <ac:spMk id="7" creationId="{57F06D9F-2AAE-09B6-B154-E7E3B749AB93}"/>
          </ac:spMkLst>
        </pc:spChg>
        <pc:spChg chg="del">
          <ac:chgData name="KARIMI ZAYAN" userId="07ce09e7-3b47-4ec4-8c7b-a91f74b265a2" providerId="ADAL" clId="{6848E0DA-8628-4E7B-BD79-76CBF690632D}" dt="2023-04-20T04:11:58.434" v="347" actId="478"/>
          <ac:spMkLst>
            <pc:docMk/>
            <pc:sldMk cId="4070709213" sldId="852"/>
            <ac:spMk id="9" creationId="{C3DD8E4B-26B1-3870-1FB2-3576099A5FB1}"/>
          </ac:spMkLst>
        </pc:spChg>
        <pc:spChg chg="mod">
          <ac:chgData name="KARIMI ZAYAN" userId="07ce09e7-3b47-4ec4-8c7b-a91f74b265a2" providerId="ADAL" clId="{6848E0DA-8628-4E7B-BD79-76CBF690632D}" dt="2023-05-14T15:02:35.729" v="8945" actId="20577"/>
          <ac:spMkLst>
            <pc:docMk/>
            <pc:sldMk cId="4070709213" sldId="852"/>
            <ac:spMk id="22" creationId="{CAFD6344-9D92-E9FC-1C13-C399B50AB19C}"/>
          </ac:spMkLst>
        </pc:spChg>
        <pc:spChg chg="del">
          <ac:chgData name="KARIMI ZAYAN" userId="07ce09e7-3b47-4ec4-8c7b-a91f74b265a2" providerId="ADAL" clId="{6848E0DA-8628-4E7B-BD79-76CBF690632D}" dt="2023-04-20T04:11:58.434" v="347" actId="478"/>
          <ac:spMkLst>
            <pc:docMk/>
            <pc:sldMk cId="4070709213" sldId="852"/>
            <ac:spMk id="26" creationId="{EFD87069-7CFC-08EB-8C35-09EFF7FDE784}"/>
          </ac:spMkLst>
        </pc:spChg>
        <pc:spChg chg="del">
          <ac:chgData name="KARIMI ZAYAN" userId="07ce09e7-3b47-4ec4-8c7b-a91f74b265a2" providerId="ADAL" clId="{6848E0DA-8628-4E7B-BD79-76CBF690632D}" dt="2023-04-20T04:11:58.434" v="347" actId="478"/>
          <ac:spMkLst>
            <pc:docMk/>
            <pc:sldMk cId="4070709213" sldId="852"/>
            <ac:spMk id="28" creationId="{93630493-9F17-9011-C383-9341AFF58D75}"/>
          </ac:spMkLst>
        </pc:spChg>
        <pc:spChg chg="del">
          <ac:chgData name="KARIMI ZAYAN" userId="07ce09e7-3b47-4ec4-8c7b-a91f74b265a2" providerId="ADAL" clId="{6848E0DA-8628-4E7B-BD79-76CBF690632D}" dt="2023-04-20T04:11:58.434" v="347" actId="478"/>
          <ac:spMkLst>
            <pc:docMk/>
            <pc:sldMk cId="4070709213" sldId="852"/>
            <ac:spMk id="29" creationId="{B36463DA-04BD-07AC-5E7C-A29EEBA67AE9}"/>
          </ac:spMkLst>
        </pc:spChg>
        <pc:spChg chg="del">
          <ac:chgData name="KARIMI ZAYAN" userId="07ce09e7-3b47-4ec4-8c7b-a91f74b265a2" providerId="ADAL" clId="{6848E0DA-8628-4E7B-BD79-76CBF690632D}" dt="2023-04-20T04:11:58.434" v="347" actId="478"/>
          <ac:spMkLst>
            <pc:docMk/>
            <pc:sldMk cId="4070709213" sldId="852"/>
            <ac:spMk id="30" creationId="{1C0369B6-D279-DAB4-0967-E65125094869}"/>
          </ac:spMkLst>
        </pc:spChg>
        <pc:spChg chg="mod">
          <ac:chgData name="KARIMI ZAYAN" userId="07ce09e7-3b47-4ec4-8c7b-a91f74b265a2" providerId="ADAL" clId="{6848E0DA-8628-4E7B-BD79-76CBF690632D}" dt="2023-04-20T04:12:19.363" v="351" actId="20577"/>
          <ac:spMkLst>
            <pc:docMk/>
            <pc:sldMk cId="4070709213" sldId="852"/>
            <ac:spMk id="34" creationId="{BCE560BF-0CDE-235E-0F57-4A140E458ABE}"/>
          </ac:spMkLst>
        </pc:spChg>
        <pc:spChg chg="mod">
          <ac:chgData name="KARIMI ZAYAN" userId="07ce09e7-3b47-4ec4-8c7b-a91f74b265a2" providerId="ADAL" clId="{6848E0DA-8628-4E7B-BD79-76CBF690632D}" dt="2023-04-20T04:12:14.778" v="349" actId="20577"/>
          <ac:spMkLst>
            <pc:docMk/>
            <pc:sldMk cId="4070709213" sldId="852"/>
            <ac:spMk id="35" creationId="{25E8497E-74DB-7022-6DD4-F9C281348843}"/>
          </ac:spMkLst>
        </pc:spChg>
        <pc:spChg chg="mod">
          <ac:chgData name="KARIMI ZAYAN" userId="07ce09e7-3b47-4ec4-8c7b-a91f74b265a2" providerId="ADAL" clId="{6848E0DA-8628-4E7B-BD79-76CBF690632D}" dt="2023-04-20T04:12:15.881" v="350" actId="20577"/>
          <ac:spMkLst>
            <pc:docMk/>
            <pc:sldMk cId="4070709213" sldId="852"/>
            <ac:spMk id="36" creationId="{FBEE4896-40BD-A8B9-038A-7B67A4ABA8E3}"/>
          </ac:spMkLst>
        </pc:spChg>
        <pc:spChg chg="mod">
          <ac:chgData name="KARIMI ZAYAN" userId="07ce09e7-3b47-4ec4-8c7b-a91f74b265a2" providerId="ADAL" clId="{6848E0DA-8628-4E7B-BD79-76CBF690632D}" dt="2023-05-14T15:02:42.088" v="8947" actId="20577"/>
          <ac:spMkLst>
            <pc:docMk/>
            <pc:sldMk cId="4070709213" sldId="852"/>
            <ac:spMk id="38" creationId="{38D3D7E1-1161-EBD9-BFB5-F407B93189A7}"/>
          </ac:spMkLst>
        </pc:spChg>
        <pc:spChg chg="mod">
          <ac:chgData name="KARIMI ZAYAN" userId="07ce09e7-3b47-4ec4-8c7b-a91f74b265a2" providerId="ADAL" clId="{6848E0DA-8628-4E7B-BD79-76CBF690632D}" dt="2023-05-14T15:02:44.701" v="8949" actId="20577"/>
          <ac:spMkLst>
            <pc:docMk/>
            <pc:sldMk cId="4070709213" sldId="852"/>
            <ac:spMk id="40" creationId="{396A36D1-1DD2-B673-6FA9-A1C38A30963A}"/>
          </ac:spMkLst>
        </pc:spChg>
        <pc:spChg chg="mod">
          <ac:chgData name="KARIMI ZAYAN" userId="07ce09e7-3b47-4ec4-8c7b-a91f74b265a2" providerId="ADAL" clId="{6848E0DA-8628-4E7B-BD79-76CBF690632D}" dt="2023-05-14T15:02:55.536" v="8952" actId="1076"/>
          <ac:spMkLst>
            <pc:docMk/>
            <pc:sldMk cId="4070709213" sldId="852"/>
            <ac:spMk id="41" creationId="{21D52791-F068-68DE-4355-9A8722F5C02B}"/>
          </ac:spMkLst>
        </pc:spChg>
        <pc:grpChg chg="mod">
          <ac:chgData name="KARIMI ZAYAN" userId="07ce09e7-3b47-4ec4-8c7b-a91f74b265a2" providerId="ADAL" clId="{6848E0DA-8628-4E7B-BD79-76CBF690632D}" dt="2023-04-20T04:12:30.327" v="354" actId="1076"/>
          <ac:grpSpMkLst>
            <pc:docMk/>
            <pc:sldMk cId="4070709213" sldId="852"/>
            <ac:grpSpMk id="3" creationId="{5B6CB044-F6D4-99AC-25A5-FB9A715B1AB2}"/>
          </ac:grpSpMkLst>
        </pc:grpChg>
        <pc:cxnChg chg="del mod">
          <ac:chgData name="KARIMI ZAYAN" userId="07ce09e7-3b47-4ec4-8c7b-a91f74b265a2" providerId="ADAL" clId="{6848E0DA-8628-4E7B-BD79-76CBF690632D}" dt="2023-04-20T04:11:58.434" v="347" actId="478"/>
          <ac:cxnSpMkLst>
            <pc:docMk/>
            <pc:sldMk cId="4070709213" sldId="852"/>
            <ac:cxnSpMk id="27" creationId="{B5C7EE15-F375-10AD-8F00-1AD647144980}"/>
          </ac:cxnSpMkLst>
        </pc:cxnChg>
        <pc:cxnChg chg="del mod">
          <ac:chgData name="KARIMI ZAYAN" userId="07ce09e7-3b47-4ec4-8c7b-a91f74b265a2" providerId="ADAL" clId="{6848E0DA-8628-4E7B-BD79-76CBF690632D}" dt="2023-04-20T04:11:58.434" v="347" actId="478"/>
          <ac:cxnSpMkLst>
            <pc:docMk/>
            <pc:sldMk cId="4070709213" sldId="852"/>
            <ac:cxnSpMk id="31" creationId="{3ED3D337-95CE-3B94-8E46-8B79C42E2A7B}"/>
          </ac:cxnSpMkLst>
        </pc:cxnChg>
        <pc:cxnChg chg="del mod">
          <ac:chgData name="KARIMI ZAYAN" userId="07ce09e7-3b47-4ec4-8c7b-a91f74b265a2" providerId="ADAL" clId="{6848E0DA-8628-4E7B-BD79-76CBF690632D}" dt="2023-04-20T04:11:58.434" v="347" actId="478"/>
          <ac:cxnSpMkLst>
            <pc:docMk/>
            <pc:sldMk cId="4070709213" sldId="852"/>
            <ac:cxnSpMk id="32" creationId="{0A716C8F-D93B-B12A-8AF7-9700C5DCE845}"/>
          </ac:cxnSpMkLst>
        </pc:cxnChg>
        <pc:cxnChg chg="del mod">
          <ac:chgData name="KARIMI ZAYAN" userId="07ce09e7-3b47-4ec4-8c7b-a91f74b265a2" providerId="ADAL" clId="{6848E0DA-8628-4E7B-BD79-76CBF690632D}" dt="2023-04-20T04:11:58.434" v="347" actId="478"/>
          <ac:cxnSpMkLst>
            <pc:docMk/>
            <pc:sldMk cId="4070709213" sldId="852"/>
            <ac:cxnSpMk id="33" creationId="{5724D971-F1C0-8F30-2118-1A8E90928F55}"/>
          </ac:cxnSpMkLst>
        </pc:cxnChg>
      </pc:sldChg>
      <pc:sldChg chg="addSp delSp modSp add mod">
        <pc:chgData name="KARIMI ZAYAN" userId="07ce09e7-3b47-4ec4-8c7b-a91f74b265a2" providerId="ADAL" clId="{6848E0DA-8628-4E7B-BD79-76CBF690632D}" dt="2023-04-20T04:14:12.535" v="412" actId="1076"/>
        <pc:sldMkLst>
          <pc:docMk/>
          <pc:sldMk cId="825699837" sldId="853"/>
        </pc:sldMkLst>
        <pc:spChg chg="add mod">
          <ac:chgData name="KARIMI ZAYAN" userId="07ce09e7-3b47-4ec4-8c7b-a91f74b265a2" providerId="ADAL" clId="{6848E0DA-8628-4E7B-BD79-76CBF690632D}" dt="2023-04-20T04:13:24.622" v="390" actId="1076"/>
          <ac:spMkLst>
            <pc:docMk/>
            <pc:sldMk cId="825699837" sldId="853"/>
            <ac:spMk id="2" creationId="{66F8C404-CFB1-2CEE-49DA-18FCD212D638}"/>
          </ac:spMkLst>
        </pc:spChg>
        <pc:spChg chg="mod">
          <ac:chgData name="KARIMI ZAYAN" userId="07ce09e7-3b47-4ec4-8c7b-a91f74b265a2" providerId="ADAL" clId="{6848E0DA-8628-4E7B-BD79-76CBF690632D}" dt="2023-04-20T04:13:07.645" v="379" actId="14100"/>
          <ac:spMkLst>
            <pc:docMk/>
            <pc:sldMk cId="825699837" sldId="853"/>
            <ac:spMk id="4" creationId="{55B9314A-2AD8-7E45-96A2-3F5C7E016EC3}"/>
          </ac:spMkLst>
        </pc:spChg>
        <pc:spChg chg="mod">
          <ac:chgData name="KARIMI ZAYAN" userId="07ce09e7-3b47-4ec4-8c7b-a91f74b265a2" providerId="ADAL" clId="{6848E0DA-8628-4E7B-BD79-76CBF690632D}" dt="2023-04-20T04:12:59.580" v="368" actId="20577"/>
          <ac:spMkLst>
            <pc:docMk/>
            <pc:sldMk cId="825699837" sldId="853"/>
            <ac:spMk id="5" creationId="{C2E501CF-95FE-D1FC-BDA9-59BFAFB7E002}"/>
          </ac:spMkLst>
        </pc:spChg>
        <pc:spChg chg="mod">
          <ac:chgData name="KARIMI ZAYAN" userId="07ce09e7-3b47-4ec4-8c7b-a91f74b265a2" providerId="ADAL" clId="{6848E0DA-8628-4E7B-BD79-76CBF690632D}" dt="2023-04-20T04:13:12.654" v="387" actId="20577"/>
          <ac:spMkLst>
            <pc:docMk/>
            <pc:sldMk cId="825699837" sldId="853"/>
            <ac:spMk id="6" creationId="{3AE539D6-5A34-2000-789F-B7B428F122A1}"/>
          </ac:spMkLst>
        </pc:spChg>
        <pc:spChg chg="add mod">
          <ac:chgData name="KARIMI ZAYAN" userId="07ce09e7-3b47-4ec4-8c7b-a91f74b265a2" providerId="ADAL" clId="{6848E0DA-8628-4E7B-BD79-76CBF690632D}" dt="2023-04-20T04:13:24.622" v="390" actId="1076"/>
          <ac:spMkLst>
            <pc:docMk/>
            <pc:sldMk cId="825699837" sldId="853"/>
            <ac:spMk id="10" creationId="{1FCEE029-BE6D-4285-73D6-70B444299758}"/>
          </ac:spMkLst>
        </pc:spChg>
        <pc:spChg chg="add mod">
          <ac:chgData name="KARIMI ZAYAN" userId="07ce09e7-3b47-4ec4-8c7b-a91f74b265a2" providerId="ADAL" clId="{6848E0DA-8628-4E7B-BD79-76CBF690632D}" dt="2023-04-20T04:13:24.622" v="390" actId="1076"/>
          <ac:spMkLst>
            <pc:docMk/>
            <pc:sldMk cId="825699837" sldId="853"/>
            <ac:spMk id="11" creationId="{455F53C6-F698-3F9C-A136-48505D33549E}"/>
          </ac:spMkLst>
        </pc:spChg>
        <pc:spChg chg="add mod">
          <ac:chgData name="KARIMI ZAYAN" userId="07ce09e7-3b47-4ec4-8c7b-a91f74b265a2" providerId="ADAL" clId="{6848E0DA-8628-4E7B-BD79-76CBF690632D}" dt="2023-04-20T04:13:24.622" v="390" actId="1076"/>
          <ac:spMkLst>
            <pc:docMk/>
            <pc:sldMk cId="825699837" sldId="853"/>
            <ac:spMk id="21" creationId="{C4252B7B-63B0-B7F5-F039-1462DC6E7911}"/>
          </ac:spMkLst>
        </pc:spChg>
        <pc:spChg chg="add mod">
          <ac:chgData name="KARIMI ZAYAN" userId="07ce09e7-3b47-4ec4-8c7b-a91f74b265a2" providerId="ADAL" clId="{6848E0DA-8628-4E7B-BD79-76CBF690632D}" dt="2023-04-20T04:14:06.409" v="411" actId="1076"/>
          <ac:spMkLst>
            <pc:docMk/>
            <pc:sldMk cId="825699837" sldId="853"/>
            <ac:spMk id="25" creationId="{63079238-1181-2F1B-49A7-329809C99F1E}"/>
          </ac:spMkLst>
        </pc:spChg>
        <pc:spChg chg="add mod">
          <ac:chgData name="KARIMI ZAYAN" userId="07ce09e7-3b47-4ec4-8c7b-a91f74b265a2" providerId="ADAL" clId="{6848E0DA-8628-4E7B-BD79-76CBF690632D}" dt="2023-04-20T04:14:03.930" v="410" actId="1076"/>
          <ac:spMkLst>
            <pc:docMk/>
            <pc:sldMk cId="825699837" sldId="853"/>
            <ac:spMk id="37" creationId="{1B7F794A-63F9-073A-1A3E-21CD2CCFA284}"/>
          </ac:spMkLst>
        </pc:spChg>
        <pc:spChg chg="add mod">
          <ac:chgData name="KARIMI ZAYAN" userId="07ce09e7-3b47-4ec4-8c7b-a91f74b265a2" providerId="ADAL" clId="{6848E0DA-8628-4E7B-BD79-76CBF690632D}" dt="2023-04-20T04:14:12.535" v="412" actId="1076"/>
          <ac:spMkLst>
            <pc:docMk/>
            <pc:sldMk cId="825699837" sldId="853"/>
            <ac:spMk id="38" creationId="{84D219C9-3114-C6A4-F0FA-1FA86BF37E82}"/>
          </ac:spMkLst>
        </pc:spChg>
        <pc:spChg chg="add mod">
          <ac:chgData name="KARIMI ZAYAN" userId="07ce09e7-3b47-4ec4-8c7b-a91f74b265a2" providerId="ADAL" clId="{6848E0DA-8628-4E7B-BD79-76CBF690632D}" dt="2023-04-20T04:13:59.361" v="409" actId="20577"/>
          <ac:spMkLst>
            <pc:docMk/>
            <pc:sldMk cId="825699837" sldId="853"/>
            <ac:spMk id="40" creationId="{AC2715FA-0609-18DF-927A-93CD83EF0DA4}"/>
          </ac:spMkLst>
        </pc:spChg>
        <pc:grpChg chg="del">
          <ac:chgData name="KARIMI ZAYAN" userId="07ce09e7-3b47-4ec4-8c7b-a91f74b265a2" providerId="ADAL" clId="{6848E0DA-8628-4E7B-BD79-76CBF690632D}" dt="2023-04-20T04:13:17.808" v="388" actId="478"/>
          <ac:grpSpMkLst>
            <pc:docMk/>
            <pc:sldMk cId="825699837" sldId="853"/>
            <ac:grpSpMk id="3" creationId="{5B6CB044-F6D4-99AC-25A5-FB9A715B1AB2}"/>
          </ac:grpSpMkLst>
        </pc:grpChg>
        <pc:cxnChg chg="mod">
          <ac:chgData name="KARIMI ZAYAN" userId="07ce09e7-3b47-4ec4-8c7b-a91f74b265a2" providerId="ADAL" clId="{6848E0DA-8628-4E7B-BD79-76CBF690632D}" dt="2023-04-20T04:13:17.808" v="388" actId="478"/>
          <ac:cxnSpMkLst>
            <pc:docMk/>
            <pc:sldMk cId="825699837" sldId="853"/>
            <ac:cxnSpMk id="8" creationId="{41EA896D-1252-96A8-F177-22CF90A7AF01}"/>
          </ac:cxnSpMkLst>
        </pc:cxnChg>
        <pc:cxnChg chg="add mod">
          <ac:chgData name="KARIMI ZAYAN" userId="07ce09e7-3b47-4ec4-8c7b-a91f74b265a2" providerId="ADAL" clId="{6848E0DA-8628-4E7B-BD79-76CBF690632D}" dt="2023-04-20T04:13:24.622" v="390" actId="1076"/>
          <ac:cxnSpMkLst>
            <pc:docMk/>
            <pc:sldMk cId="825699837" sldId="853"/>
            <ac:cxnSpMk id="9" creationId="{5CD76EE3-31F4-935F-2C88-0751F8AE2693}"/>
          </ac:cxnSpMkLst>
        </pc:cxnChg>
        <pc:cxnChg chg="add mod">
          <ac:chgData name="KARIMI ZAYAN" userId="07ce09e7-3b47-4ec4-8c7b-a91f74b265a2" providerId="ADAL" clId="{6848E0DA-8628-4E7B-BD79-76CBF690632D}" dt="2023-04-20T04:13:24.622" v="390" actId="1076"/>
          <ac:cxnSpMkLst>
            <pc:docMk/>
            <pc:sldMk cId="825699837" sldId="853"/>
            <ac:cxnSpMk id="22" creationId="{971B57D6-B433-8505-4D83-88C8730C02B4}"/>
          </ac:cxnSpMkLst>
        </pc:cxnChg>
        <pc:cxnChg chg="add mod">
          <ac:chgData name="KARIMI ZAYAN" userId="07ce09e7-3b47-4ec4-8c7b-a91f74b265a2" providerId="ADAL" clId="{6848E0DA-8628-4E7B-BD79-76CBF690632D}" dt="2023-04-20T04:13:24.622" v="390" actId="1076"/>
          <ac:cxnSpMkLst>
            <pc:docMk/>
            <pc:sldMk cId="825699837" sldId="853"/>
            <ac:cxnSpMk id="23" creationId="{0158BD7E-D957-F342-A897-0348C55428EC}"/>
          </ac:cxnSpMkLst>
        </pc:cxnChg>
        <pc:cxnChg chg="add mod">
          <ac:chgData name="KARIMI ZAYAN" userId="07ce09e7-3b47-4ec4-8c7b-a91f74b265a2" providerId="ADAL" clId="{6848E0DA-8628-4E7B-BD79-76CBF690632D}" dt="2023-04-20T04:13:24.622" v="390" actId="1076"/>
          <ac:cxnSpMkLst>
            <pc:docMk/>
            <pc:sldMk cId="825699837" sldId="853"/>
            <ac:cxnSpMk id="24" creationId="{071477A4-C7B7-54F4-C35B-D5B952FF28D8}"/>
          </ac:cxnSpMkLst>
        </pc:cxnChg>
        <pc:cxnChg chg="mod">
          <ac:chgData name="KARIMI ZAYAN" userId="07ce09e7-3b47-4ec4-8c7b-a91f74b265a2" providerId="ADAL" clId="{6848E0DA-8628-4E7B-BD79-76CBF690632D}" dt="2023-04-20T04:13:17.808" v="388" actId="478"/>
          <ac:cxnSpMkLst>
            <pc:docMk/>
            <pc:sldMk cId="825699837" sldId="853"/>
            <ac:cxnSpMk id="39" creationId="{D373AE40-54D1-6142-1253-707632725B92}"/>
          </ac:cxnSpMkLst>
        </pc:cxnChg>
        <pc:cxnChg chg="mod">
          <ac:chgData name="KARIMI ZAYAN" userId="07ce09e7-3b47-4ec4-8c7b-a91f74b265a2" providerId="ADAL" clId="{6848E0DA-8628-4E7B-BD79-76CBF690632D}" dt="2023-04-20T04:13:17.808" v="388" actId="478"/>
          <ac:cxnSpMkLst>
            <pc:docMk/>
            <pc:sldMk cId="825699837" sldId="853"/>
            <ac:cxnSpMk id="42" creationId="{A694517F-74CF-7E72-FDB7-BB4862EFECF4}"/>
          </ac:cxnSpMkLst>
        </pc:cxnChg>
        <pc:cxnChg chg="mod">
          <ac:chgData name="KARIMI ZAYAN" userId="07ce09e7-3b47-4ec4-8c7b-a91f74b265a2" providerId="ADAL" clId="{6848E0DA-8628-4E7B-BD79-76CBF690632D}" dt="2023-04-20T04:13:17.808" v="388" actId="478"/>
          <ac:cxnSpMkLst>
            <pc:docMk/>
            <pc:sldMk cId="825699837" sldId="853"/>
            <ac:cxnSpMk id="45" creationId="{216637D1-13C0-D54C-B3A2-052BD5EFF1F4}"/>
          </ac:cxnSpMkLst>
        </pc:cxnChg>
      </pc:sldChg>
      <pc:sldChg chg="new del">
        <pc:chgData name="KARIMI ZAYAN" userId="07ce09e7-3b47-4ec4-8c7b-a91f74b265a2" providerId="ADAL" clId="{6848E0DA-8628-4E7B-BD79-76CBF690632D}" dt="2023-04-20T04:12:52.053" v="356" actId="2696"/>
        <pc:sldMkLst>
          <pc:docMk/>
          <pc:sldMk cId="1834186436" sldId="853"/>
        </pc:sldMkLst>
      </pc:sldChg>
      <pc:sldChg chg="modSp new del mod">
        <pc:chgData name="KARIMI ZAYAN" userId="07ce09e7-3b47-4ec4-8c7b-a91f74b265a2" providerId="ADAL" clId="{6848E0DA-8628-4E7B-BD79-76CBF690632D}" dt="2023-04-20T04:14:42.401" v="449" actId="2696"/>
        <pc:sldMkLst>
          <pc:docMk/>
          <pc:sldMk cId="2898327216" sldId="854"/>
        </pc:sldMkLst>
        <pc:spChg chg="mod">
          <ac:chgData name="KARIMI ZAYAN" userId="07ce09e7-3b47-4ec4-8c7b-a91f74b265a2" providerId="ADAL" clId="{6848E0DA-8628-4E7B-BD79-76CBF690632D}" dt="2023-04-20T04:14:37.986" v="448" actId="20577"/>
          <ac:spMkLst>
            <pc:docMk/>
            <pc:sldMk cId="2898327216" sldId="854"/>
            <ac:spMk id="2" creationId="{072EF6FD-655C-1A95-FE02-21191234071B}"/>
          </ac:spMkLst>
        </pc:spChg>
      </pc:sldChg>
      <pc:sldChg chg="addSp delSp modSp add mod">
        <pc:chgData name="KARIMI ZAYAN" userId="07ce09e7-3b47-4ec4-8c7b-a91f74b265a2" providerId="ADAL" clId="{6848E0DA-8628-4E7B-BD79-76CBF690632D}" dt="2023-04-20T14:21:20.341" v="941" actId="1076"/>
        <pc:sldMkLst>
          <pc:docMk/>
          <pc:sldMk cId="4282073672" sldId="854"/>
        </pc:sldMkLst>
        <pc:spChg chg="add mod">
          <ac:chgData name="KARIMI ZAYAN" userId="07ce09e7-3b47-4ec4-8c7b-a91f74b265a2" providerId="ADAL" clId="{6848E0DA-8628-4E7B-BD79-76CBF690632D}" dt="2023-04-20T14:21:18.161" v="940" actId="1076"/>
          <ac:spMkLst>
            <pc:docMk/>
            <pc:sldMk cId="4282073672" sldId="854"/>
            <ac:spMk id="2" creationId="{2BFF2524-7851-2C21-BCD4-82DF2F55FEBE}"/>
          </ac:spMkLst>
        </pc:spChg>
        <pc:spChg chg="del">
          <ac:chgData name="KARIMI ZAYAN" userId="07ce09e7-3b47-4ec4-8c7b-a91f74b265a2" providerId="ADAL" clId="{6848E0DA-8628-4E7B-BD79-76CBF690632D}" dt="2023-04-20T04:14:53.491" v="476" actId="478"/>
          <ac:spMkLst>
            <pc:docMk/>
            <pc:sldMk cId="4282073672" sldId="854"/>
            <ac:spMk id="2" creationId="{66F8C404-CFB1-2CEE-49DA-18FCD212D638}"/>
          </ac:spMkLst>
        </pc:spChg>
        <pc:spChg chg="add mod">
          <ac:chgData name="KARIMI ZAYAN" userId="07ce09e7-3b47-4ec4-8c7b-a91f74b265a2" providerId="ADAL" clId="{6848E0DA-8628-4E7B-BD79-76CBF690632D}" dt="2023-04-20T04:15:48.496" v="533" actId="1076"/>
          <ac:spMkLst>
            <pc:docMk/>
            <pc:sldMk cId="4282073672" sldId="854"/>
            <ac:spMk id="3" creationId="{489E27CE-F622-65B3-2C42-40DB00C40A73}"/>
          </ac:spMkLst>
        </pc:spChg>
        <pc:spChg chg="del">
          <ac:chgData name="KARIMI ZAYAN" userId="07ce09e7-3b47-4ec4-8c7b-a91f74b265a2" providerId="ADAL" clId="{6848E0DA-8628-4E7B-BD79-76CBF690632D}" dt="2023-04-20T04:14:53.491" v="476" actId="478"/>
          <ac:spMkLst>
            <pc:docMk/>
            <pc:sldMk cId="4282073672" sldId="854"/>
            <ac:spMk id="4" creationId="{55B9314A-2AD8-7E45-96A2-3F5C7E016EC3}"/>
          </ac:spMkLst>
        </pc:spChg>
        <pc:spChg chg="mod">
          <ac:chgData name="KARIMI ZAYAN" userId="07ce09e7-3b47-4ec4-8c7b-a91f74b265a2" providerId="ADAL" clId="{6848E0DA-8628-4E7B-BD79-76CBF690632D}" dt="2023-04-20T04:14:50.668" v="475" actId="20577"/>
          <ac:spMkLst>
            <pc:docMk/>
            <pc:sldMk cId="4282073672" sldId="854"/>
            <ac:spMk id="5" creationId="{C2E501CF-95FE-D1FC-BDA9-59BFAFB7E002}"/>
          </ac:spMkLst>
        </pc:spChg>
        <pc:spChg chg="del">
          <ac:chgData name="KARIMI ZAYAN" userId="07ce09e7-3b47-4ec4-8c7b-a91f74b265a2" providerId="ADAL" clId="{6848E0DA-8628-4E7B-BD79-76CBF690632D}" dt="2023-04-20T04:14:53.491" v="476" actId="478"/>
          <ac:spMkLst>
            <pc:docMk/>
            <pc:sldMk cId="4282073672" sldId="854"/>
            <ac:spMk id="6" creationId="{3AE539D6-5A34-2000-789F-B7B428F122A1}"/>
          </ac:spMkLst>
        </pc:spChg>
        <pc:spChg chg="add mod">
          <ac:chgData name="KARIMI ZAYAN" userId="07ce09e7-3b47-4ec4-8c7b-a91f74b265a2" providerId="ADAL" clId="{6848E0DA-8628-4E7B-BD79-76CBF690632D}" dt="2023-04-20T04:15:48.496" v="533" actId="1076"/>
          <ac:spMkLst>
            <pc:docMk/>
            <pc:sldMk cId="4282073672" sldId="854"/>
            <ac:spMk id="7" creationId="{33EE8C7B-8773-68AA-CE51-32E04E6C2A9D}"/>
          </ac:spMkLst>
        </pc:spChg>
        <pc:spChg chg="add mod">
          <ac:chgData name="KARIMI ZAYAN" userId="07ce09e7-3b47-4ec4-8c7b-a91f74b265a2" providerId="ADAL" clId="{6848E0DA-8628-4E7B-BD79-76CBF690632D}" dt="2023-04-20T04:15:48.496" v="533" actId="1076"/>
          <ac:spMkLst>
            <pc:docMk/>
            <pc:sldMk cId="4282073672" sldId="854"/>
            <ac:spMk id="8" creationId="{D8E5B5D8-7EC6-5DFA-8718-91D5A7F6A7A4}"/>
          </ac:spMkLst>
        </pc:spChg>
        <pc:spChg chg="del">
          <ac:chgData name="KARIMI ZAYAN" userId="07ce09e7-3b47-4ec4-8c7b-a91f74b265a2" providerId="ADAL" clId="{6848E0DA-8628-4E7B-BD79-76CBF690632D}" dt="2023-04-20T04:14:53.491" v="476" actId="478"/>
          <ac:spMkLst>
            <pc:docMk/>
            <pc:sldMk cId="4282073672" sldId="854"/>
            <ac:spMk id="10" creationId="{1FCEE029-BE6D-4285-73D6-70B444299758}"/>
          </ac:spMkLst>
        </pc:spChg>
        <pc:spChg chg="del">
          <ac:chgData name="KARIMI ZAYAN" userId="07ce09e7-3b47-4ec4-8c7b-a91f74b265a2" providerId="ADAL" clId="{6848E0DA-8628-4E7B-BD79-76CBF690632D}" dt="2023-04-20T04:14:53.491" v="476" actId="478"/>
          <ac:spMkLst>
            <pc:docMk/>
            <pc:sldMk cId="4282073672" sldId="854"/>
            <ac:spMk id="11" creationId="{455F53C6-F698-3F9C-A136-48505D33549E}"/>
          </ac:spMkLst>
        </pc:spChg>
        <pc:spChg chg="del">
          <ac:chgData name="KARIMI ZAYAN" userId="07ce09e7-3b47-4ec4-8c7b-a91f74b265a2" providerId="ADAL" clId="{6848E0DA-8628-4E7B-BD79-76CBF690632D}" dt="2023-04-20T04:14:53.491" v="476" actId="478"/>
          <ac:spMkLst>
            <pc:docMk/>
            <pc:sldMk cId="4282073672" sldId="854"/>
            <ac:spMk id="21" creationId="{C4252B7B-63B0-B7F5-F039-1462DC6E7911}"/>
          </ac:spMkLst>
        </pc:spChg>
        <pc:spChg chg="del">
          <ac:chgData name="KARIMI ZAYAN" userId="07ce09e7-3b47-4ec4-8c7b-a91f74b265a2" providerId="ADAL" clId="{6848E0DA-8628-4E7B-BD79-76CBF690632D}" dt="2023-04-20T04:14:53.491" v="476" actId="478"/>
          <ac:spMkLst>
            <pc:docMk/>
            <pc:sldMk cId="4282073672" sldId="854"/>
            <ac:spMk id="25" creationId="{63079238-1181-2F1B-49A7-329809C99F1E}"/>
          </ac:spMkLst>
        </pc:spChg>
        <pc:spChg chg="del">
          <ac:chgData name="KARIMI ZAYAN" userId="07ce09e7-3b47-4ec4-8c7b-a91f74b265a2" providerId="ADAL" clId="{6848E0DA-8628-4E7B-BD79-76CBF690632D}" dt="2023-04-20T04:14:53.491" v="476" actId="478"/>
          <ac:spMkLst>
            <pc:docMk/>
            <pc:sldMk cId="4282073672" sldId="854"/>
            <ac:spMk id="26" creationId="{EFD87069-7CFC-08EB-8C35-09EFF7FDE784}"/>
          </ac:spMkLst>
        </pc:spChg>
        <pc:spChg chg="del">
          <ac:chgData name="KARIMI ZAYAN" userId="07ce09e7-3b47-4ec4-8c7b-a91f74b265a2" providerId="ADAL" clId="{6848E0DA-8628-4E7B-BD79-76CBF690632D}" dt="2023-04-20T04:14:53.491" v="476" actId="478"/>
          <ac:spMkLst>
            <pc:docMk/>
            <pc:sldMk cId="4282073672" sldId="854"/>
            <ac:spMk id="28" creationId="{93630493-9F17-9011-C383-9341AFF58D75}"/>
          </ac:spMkLst>
        </pc:spChg>
        <pc:spChg chg="del">
          <ac:chgData name="KARIMI ZAYAN" userId="07ce09e7-3b47-4ec4-8c7b-a91f74b265a2" providerId="ADAL" clId="{6848E0DA-8628-4E7B-BD79-76CBF690632D}" dt="2023-04-20T04:14:53.491" v="476" actId="478"/>
          <ac:spMkLst>
            <pc:docMk/>
            <pc:sldMk cId="4282073672" sldId="854"/>
            <ac:spMk id="29" creationId="{B36463DA-04BD-07AC-5E7C-A29EEBA67AE9}"/>
          </ac:spMkLst>
        </pc:spChg>
        <pc:spChg chg="del">
          <ac:chgData name="KARIMI ZAYAN" userId="07ce09e7-3b47-4ec4-8c7b-a91f74b265a2" providerId="ADAL" clId="{6848E0DA-8628-4E7B-BD79-76CBF690632D}" dt="2023-04-20T04:14:53.491" v="476" actId="478"/>
          <ac:spMkLst>
            <pc:docMk/>
            <pc:sldMk cId="4282073672" sldId="854"/>
            <ac:spMk id="30" creationId="{1C0369B6-D279-DAB4-0967-E65125094869}"/>
          </ac:spMkLst>
        </pc:spChg>
        <pc:spChg chg="del">
          <ac:chgData name="KARIMI ZAYAN" userId="07ce09e7-3b47-4ec4-8c7b-a91f74b265a2" providerId="ADAL" clId="{6848E0DA-8628-4E7B-BD79-76CBF690632D}" dt="2023-04-20T04:14:53.491" v="476" actId="478"/>
          <ac:spMkLst>
            <pc:docMk/>
            <pc:sldMk cId="4282073672" sldId="854"/>
            <ac:spMk id="37" creationId="{1B7F794A-63F9-073A-1A3E-21CD2CCFA284}"/>
          </ac:spMkLst>
        </pc:spChg>
        <pc:spChg chg="del">
          <ac:chgData name="KARIMI ZAYAN" userId="07ce09e7-3b47-4ec4-8c7b-a91f74b265a2" providerId="ADAL" clId="{6848E0DA-8628-4E7B-BD79-76CBF690632D}" dt="2023-04-20T04:14:53.491" v="476" actId="478"/>
          <ac:spMkLst>
            <pc:docMk/>
            <pc:sldMk cId="4282073672" sldId="854"/>
            <ac:spMk id="38" creationId="{84D219C9-3114-C6A4-F0FA-1FA86BF37E82}"/>
          </ac:spMkLst>
        </pc:spChg>
        <pc:spChg chg="del">
          <ac:chgData name="KARIMI ZAYAN" userId="07ce09e7-3b47-4ec4-8c7b-a91f74b265a2" providerId="ADAL" clId="{6848E0DA-8628-4E7B-BD79-76CBF690632D}" dt="2023-04-20T04:14:53.491" v="476" actId="478"/>
          <ac:spMkLst>
            <pc:docMk/>
            <pc:sldMk cId="4282073672" sldId="854"/>
            <ac:spMk id="40" creationId="{AC2715FA-0609-18DF-927A-93CD83EF0DA4}"/>
          </ac:spMkLst>
        </pc:spChg>
        <pc:spChg chg="add mod">
          <ac:chgData name="KARIMI ZAYAN" userId="07ce09e7-3b47-4ec4-8c7b-a91f74b265a2" providerId="ADAL" clId="{6848E0DA-8628-4E7B-BD79-76CBF690632D}" dt="2023-04-20T14:21:20.341" v="941" actId="1076"/>
          <ac:spMkLst>
            <pc:docMk/>
            <pc:sldMk cId="4282073672" sldId="854"/>
            <ac:spMk id="41" creationId="{F14AC453-750A-09E0-DA22-460E1F87992A}"/>
          </ac:spMkLst>
        </pc:spChg>
        <pc:spChg chg="add mod">
          <ac:chgData name="KARIMI ZAYAN" userId="07ce09e7-3b47-4ec4-8c7b-a91f74b265a2" providerId="ADAL" clId="{6848E0DA-8628-4E7B-BD79-76CBF690632D}" dt="2023-04-20T14:21:15.675" v="939" actId="1076"/>
          <ac:spMkLst>
            <pc:docMk/>
            <pc:sldMk cId="4282073672" sldId="854"/>
            <ac:spMk id="45" creationId="{53B924AE-1B31-FFDD-780E-7B7348790A39}"/>
          </ac:spMkLst>
        </pc:spChg>
        <pc:cxnChg chg="del mod">
          <ac:chgData name="KARIMI ZAYAN" userId="07ce09e7-3b47-4ec4-8c7b-a91f74b265a2" providerId="ADAL" clId="{6848E0DA-8628-4E7B-BD79-76CBF690632D}" dt="2023-04-20T04:14:53.491" v="476" actId="478"/>
          <ac:cxnSpMkLst>
            <pc:docMk/>
            <pc:sldMk cId="4282073672" sldId="854"/>
            <ac:cxnSpMk id="9" creationId="{5CD76EE3-31F4-935F-2C88-0751F8AE2693}"/>
          </ac:cxnSpMkLst>
        </pc:cxnChg>
        <pc:cxnChg chg="del mod">
          <ac:chgData name="KARIMI ZAYAN" userId="07ce09e7-3b47-4ec4-8c7b-a91f74b265a2" providerId="ADAL" clId="{6848E0DA-8628-4E7B-BD79-76CBF690632D}" dt="2023-04-20T04:14:53.491" v="476" actId="478"/>
          <ac:cxnSpMkLst>
            <pc:docMk/>
            <pc:sldMk cId="4282073672" sldId="854"/>
            <ac:cxnSpMk id="22" creationId="{971B57D6-B433-8505-4D83-88C8730C02B4}"/>
          </ac:cxnSpMkLst>
        </pc:cxnChg>
        <pc:cxnChg chg="del mod">
          <ac:chgData name="KARIMI ZAYAN" userId="07ce09e7-3b47-4ec4-8c7b-a91f74b265a2" providerId="ADAL" clId="{6848E0DA-8628-4E7B-BD79-76CBF690632D}" dt="2023-04-20T04:14:53.491" v="476" actId="478"/>
          <ac:cxnSpMkLst>
            <pc:docMk/>
            <pc:sldMk cId="4282073672" sldId="854"/>
            <ac:cxnSpMk id="23" creationId="{0158BD7E-D957-F342-A897-0348C55428EC}"/>
          </ac:cxnSpMkLst>
        </pc:cxnChg>
        <pc:cxnChg chg="del mod">
          <ac:chgData name="KARIMI ZAYAN" userId="07ce09e7-3b47-4ec4-8c7b-a91f74b265a2" providerId="ADAL" clId="{6848E0DA-8628-4E7B-BD79-76CBF690632D}" dt="2023-04-20T04:14:53.491" v="476" actId="478"/>
          <ac:cxnSpMkLst>
            <pc:docMk/>
            <pc:sldMk cId="4282073672" sldId="854"/>
            <ac:cxnSpMk id="24" creationId="{071477A4-C7B7-54F4-C35B-D5B952FF28D8}"/>
          </ac:cxnSpMkLst>
        </pc:cxnChg>
        <pc:cxnChg chg="del mod">
          <ac:chgData name="KARIMI ZAYAN" userId="07ce09e7-3b47-4ec4-8c7b-a91f74b265a2" providerId="ADAL" clId="{6848E0DA-8628-4E7B-BD79-76CBF690632D}" dt="2023-04-20T04:14:53.491" v="476" actId="478"/>
          <ac:cxnSpMkLst>
            <pc:docMk/>
            <pc:sldMk cId="4282073672" sldId="854"/>
            <ac:cxnSpMk id="27" creationId="{B5C7EE15-F375-10AD-8F00-1AD647144980}"/>
          </ac:cxnSpMkLst>
        </pc:cxnChg>
        <pc:cxnChg chg="del mod">
          <ac:chgData name="KARIMI ZAYAN" userId="07ce09e7-3b47-4ec4-8c7b-a91f74b265a2" providerId="ADAL" clId="{6848E0DA-8628-4E7B-BD79-76CBF690632D}" dt="2023-04-20T04:14:53.491" v="476" actId="478"/>
          <ac:cxnSpMkLst>
            <pc:docMk/>
            <pc:sldMk cId="4282073672" sldId="854"/>
            <ac:cxnSpMk id="31" creationId="{3ED3D337-95CE-3B94-8E46-8B79C42E2A7B}"/>
          </ac:cxnSpMkLst>
        </pc:cxnChg>
        <pc:cxnChg chg="del mod">
          <ac:chgData name="KARIMI ZAYAN" userId="07ce09e7-3b47-4ec4-8c7b-a91f74b265a2" providerId="ADAL" clId="{6848E0DA-8628-4E7B-BD79-76CBF690632D}" dt="2023-04-20T04:14:53.491" v="476" actId="478"/>
          <ac:cxnSpMkLst>
            <pc:docMk/>
            <pc:sldMk cId="4282073672" sldId="854"/>
            <ac:cxnSpMk id="32" creationId="{0A716C8F-D93B-B12A-8AF7-9700C5DCE845}"/>
          </ac:cxnSpMkLst>
        </pc:cxnChg>
        <pc:cxnChg chg="del mod">
          <ac:chgData name="KARIMI ZAYAN" userId="07ce09e7-3b47-4ec4-8c7b-a91f74b265a2" providerId="ADAL" clId="{6848E0DA-8628-4E7B-BD79-76CBF690632D}" dt="2023-04-20T04:14:53.491" v="476" actId="478"/>
          <ac:cxnSpMkLst>
            <pc:docMk/>
            <pc:sldMk cId="4282073672" sldId="854"/>
            <ac:cxnSpMk id="33" creationId="{5724D971-F1C0-8F30-2118-1A8E90928F55}"/>
          </ac:cxnSpMkLst>
        </pc:cxnChg>
        <pc:cxnChg chg="add mod">
          <ac:chgData name="KARIMI ZAYAN" userId="07ce09e7-3b47-4ec4-8c7b-a91f74b265a2" providerId="ADAL" clId="{6848E0DA-8628-4E7B-BD79-76CBF690632D}" dt="2023-04-20T04:16:28.903" v="557" actId="14100"/>
          <ac:cxnSpMkLst>
            <pc:docMk/>
            <pc:sldMk cId="4282073672" sldId="854"/>
            <ac:cxnSpMk id="35" creationId="{BF8FC441-70FB-38AE-6D96-0A8E2D8318C7}"/>
          </ac:cxnSpMkLst>
        </pc:cxnChg>
        <pc:cxnChg chg="add mod">
          <ac:chgData name="KARIMI ZAYAN" userId="07ce09e7-3b47-4ec4-8c7b-a91f74b265a2" providerId="ADAL" clId="{6848E0DA-8628-4E7B-BD79-76CBF690632D}" dt="2023-04-20T04:16:34.478" v="559" actId="14100"/>
          <ac:cxnSpMkLst>
            <pc:docMk/>
            <pc:sldMk cId="4282073672" sldId="854"/>
            <ac:cxnSpMk id="36" creationId="{85CA7039-454B-A15D-64AF-C56F63ABC193}"/>
          </ac:cxnSpMkLst>
        </pc:cxnChg>
        <pc:cxnChg chg="add mod">
          <ac:chgData name="KARIMI ZAYAN" userId="07ce09e7-3b47-4ec4-8c7b-a91f74b265a2" providerId="ADAL" clId="{6848E0DA-8628-4E7B-BD79-76CBF690632D}" dt="2023-04-20T04:17:00.575" v="598" actId="1076"/>
          <ac:cxnSpMkLst>
            <pc:docMk/>
            <pc:sldMk cId="4282073672" sldId="854"/>
            <ac:cxnSpMk id="44" creationId="{ECB2DE21-395E-3421-3534-A5277DB4B42B}"/>
          </ac:cxnSpMkLst>
        </pc:cxnChg>
      </pc:sldChg>
      <pc:sldChg chg="addSp modSp new mod">
        <pc:chgData name="KARIMI ZAYAN" userId="07ce09e7-3b47-4ec4-8c7b-a91f74b265a2" providerId="ADAL" clId="{6848E0DA-8628-4E7B-BD79-76CBF690632D}" dt="2023-04-20T04:28:14.843" v="925" actId="20577"/>
        <pc:sldMkLst>
          <pc:docMk/>
          <pc:sldMk cId="3550870485" sldId="855"/>
        </pc:sldMkLst>
        <pc:spChg chg="mod">
          <ac:chgData name="KARIMI ZAYAN" userId="07ce09e7-3b47-4ec4-8c7b-a91f74b265a2" providerId="ADAL" clId="{6848E0DA-8628-4E7B-BD79-76CBF690632D}" dt="2023-04-20T04:17:42.589" v="663" actId="20577"/>
          <ac:spMkLst>
            <pc:docMk/>
            <pc:sldMk cId="3550870485" sldId="855"/>
            <ac:spMk id="2" creationId="{E5BA7E7A-0726-5321-342E-179D6AB610FB}"/>
          </ac:spMkLst>
        </pc:spChg>
        <pc:spChg chg="add mod">
          <ac:chgData name="KARIMI ZAYAN" userId="07ce09e7-3b47-4ec4-8c7b-a91f74b265a2" providerId="ADAL" clId="{6848E0DA-8628-4E7B-BD79-76CBF690632D}" dt="2023-04-20T04:28:14.843" v="925" actId="20577"/>
          <ac:spMkLst>
            <pc:docMk/>
            <pc:sldMk cId="3550870485" sldId="855"/>
            <ac:spMk id="4" creationId="{28D22D3D-7CBB-339D-C965-ECEA5CFF9838}"/>
          </ac:spMkLst>
        </pc:spChg>
        <pc:picChg chg="add mod">
          <ac:chgData name="KARIMI ZAYAN" userId="07ce09e7-3b47-4ec4-8c7b-a91f74b265a2" providerId="ADAL" clId="{6848E0DA-8628-4E7B-BD79-76CBF690632D}" dt="2023-04-20T04:17:48.942" v="668" actId="1076"/>
          <ac:picMkLst>
            <pc:docMk/>
            <pc:sldMk cId="3550870485" sldId="855"/>
            <ac:picMk id="3" creationId="{B42B5B07-11B8-CFCB-F193-35E0D812DF5F}"/>
          </ac:picMkLst>
        </pc:picChg>
      </pc:sldChg>
      <pc:sldChg chg="addSp delSp modSp add mod">
        <pc:chgData name="KARIMI ZAYAN" userId="07ce09e7-3b47-4ec4-8c7b-a91f74b265a2" providerId="ADAL" clId="{6848E0DA-8628-4E7B-BD79-76CBF690632D}" dt="2023-04-20T14:24:15.424" v="1010" actId="1076"/>
        <pc:sldMkLst>
          <pc:docMk/>
          <pc:sldMk cId="557028918" sldId="856"/>
        </pc:sldMkLst>
        <pc:spChg chg="mod">
          <ac:chgData name="KARIMI ZAYAN" userId="07ce09e7-3b47-4ec4-8c7b-a91f74b265a2" providerId="ADAL" clId="{6848E0DA-8628-4E7B-BD79-76CBF690632D}" dt="2023-04-20T14:22:00.431" v="948" actId="20577"/>
          <ac:spMkLst>
            <pc:docMk/>
            <pc:sldMk cId="557028918" sldId="856"/>
            <ac:spMk id="5" creationId="{C2E501CF-95FE-D1FC-BDA9-59BFAFB7E002}"/>
          </ac:spMkLst>
        </pc:spChg>
        <pc:spChg chg="del">
          <ac:chgData name="KARIMI ZAYAN" userId="07ce09e7-3b47-4ec4-8c7b-a91f74b265a2" providerId="ADAL" clId="{6848E0DA-8628-4E7B-BD79-76CBF690632D}" dt="2023-04-20T14:22:20.106" v="949" actId="478"/>
          <ac:spMkLst>
            <pc:docMk/>
            <pc:sldMk cId="557028918" sldId="856"/>
            <ac:spMk id="23" creationId="{4D09260F-339B-07A7-6D77-C3DF09F73E5F}"/>
          </ac:spMkLst>
        </pc:spChg>
        <pc:graphicFrameChg chg="add mod modGraphic">
          <ac:chgData name="KARIMI ZAYAN" userId="07ce09e7-3b47-4ec4-8c7b-a91f74b265a2" providerId="ADAL" clId="{6848E0DA-8628-4E7B-BD79-76CBF690632D}" dt="2023-04-20T14:24:15.424" v="1010" actId="1076"/>
          <ac:graphicFrameMkLst>
            <pc:docMk/>
            <pc:sldMk cId="557028918" sldId="856"/>
            <ac:graphicFrameMk id="2" creationId="{C47FA323-EE36-ABA5-C53F-A392240E2CC5}"/>
          </ac:graphicFrameMkLst>
        </pc:graphicFrameChg>
        <pc:graphicFrameChg chg="add del mod">
          <ac:chgData name="KARIMI ZAYAN" userId="07ce09e7-3b47-4ec4-8c7b-a91f74b265a2" providerId="ADAL" clId="{6848E0DA-8628-4E7B-BD79-76CBF690632D}" dt="2023-04-20T14:23:07.536" v="982"/>
          <ac:graphicFrameMkLst>
            <pc:docMk/>
            <pc:sldMk cId="557028918" sldId="856"/>
            <ac:graphicFrameMk id="3" creationId="{28AC7844-14E1-A1B0-96CB-CBEF4B865579}"/>
          </ac:graphicFrameMkLst>
        </pc:graphicFrameChg>
        <pc:graphicFrameChg chg="del">
          <ac:chgData name="KARIMI ZAYAN" userId="07ce09e7-3b47-4ec4-8c7b-a91f74b265a2" providerId="ADAL" clId="{6848E0DA-8628-4E7B-BD79-76CBF690632D}" dt="2023-04-20T14:22:20.106" v="949" actId="478"/>
          <ac:graphicFrameMkLst>
            <pc:docMk/>
            <pc:sldMk cId="557028918" sldId="856"/>
            <ac:graphicFrameMk id="58" creationId="{8F02B4AA-9628-5C9E-2163-8F5B85FC2007}"/>
          </ac:graphicFrameMkLst>
        </pc:graphicFrameChg>
        <pc:graphicFrameChg chg="del">
          <ac:chgData name="KARIMI ZAYAN" userId="07ce09e7-3b47-4ec4-8c7b-a91f74b265a2" providerId="ADAL" clId="{6848E0DA-8628-4E7B-BD79-76CBF690632D}" dt="2023-04-20T14:22:20.106" v="949" actId="478"/>
          <ac:graphicFrameMkLst>
            <pc:docMk/>
            <pc:sldMk cId="557028918" sldId="856"/>
            <ac:graphicFrameMk id="59" creationId="{0FD64A12-E880-EA97-3CCF-940D5D8E84A1}"/>
          </ac:graphicFrameMkLst>
        </pc:graphicFrameChg>
        <pc:graphicFrameChg chg="del">
          <ac:chgData name="KARIMI ZAYAN" userId="07ce09e7-3b47-4ec4-8c7b-a91f74b265a2" providerId="ADAL" clId="{6848E0DA-8628-4E7B-BD79-76CBF690632D}" dt="2023-04-20T14:22:20.106" v="949" actId="478"/>
          <ac:graphicFrameMkLst>
            <pc:docMk/>
            <pc:sldMk cId="557028918" sldId="856"/>
            <ac:graphicFrameMk id="60" creationId="{B88F5FEE-CFCA-B39E-C066-EB31DDDCE361}"/>
          </ac:graphicFrameMkLst>
        </pc:graphicFrameChg>
        <pc:graphicFrameChg chg="del">
          <ac:chgData name="KARIMI ZAYAN" userId="07ce09e7-3b47-4ec4-8c7b-a91f74b265a2" providerId="ADAL" clId="{6848E0DA-8628-4E7B-BD79-76CBF690632D}" dt="2023-04-20T14:22:20.106" v="949" actId="478"/>
          <ac:graphicFrameMkLst>
            <pc:docMk/>
            <pc:sldMk cId="557028918" sldId="856"/>
            <ac:graphicFrameMk id="61" creationId="{9F2572D2-F579-8CFF-B19E-00436D1EBFBB}"/>
          </ac:graphicFrameMkLst>
        </pc:graphicFrameChg>
      </pc:sldChg>
      <pc:sldChg chg="new del">
        <pc:chgData name="KARIMI ZAYAN" userId="07ce09e7-3b47-4ec4-8c7b-a91f74b265a2" providerId="ADAL" clId="{6848E0DA-8628-4E7B-BD79-76CBF690632D}" dt="2023-04-20T14:21:55.955" v="943" actId="2696"/>
        <pc:sldMkLst>
          <pc:docMk/>
          <pc:sldMk cId="4254060280" sldId="856"/>
        </pc:sldMkLst>
      </pc:sldChg>
      <pc:sldChg chg="addSp modSp new mod">
        <pc:chgData name="KARIMI ZAYAN" userId="07ce09e7-3b47-4ec4-8c7b-a91f74b265a2" providerId="ADAL" clId="{6848E0DA-8628-4E7B-BD79-76CBF690632D}" dt="2023-04-21T08:03:25.223" v="1056" actId="20577"/>
        <pc:sldMkLst>
          <pc:docMk/>
          <pc:sldMk cId="1894694085" sldId="857"/>
        </pc:sldMkLst>
        <pc:spChg chg="mod">
          <ac:chgData name="KARIMI ZAYAN" userId="07ce09e7-3b47-4ec4-8c7b-a91f74b265a2" providerId="ADAL" clId="{6848E0DA-8628-4E7B-BD79-76CBF690632D}" dt="2023-04-21T08:03:25.223" v="1056" actId="20577"/>
          <ac:spMkLst>
            <pc:docMk/>
            <pc:sldMk cId="1894694085" sldId="857"/>
            <ac:spMk id="2" creationId="{4262C0D8-9C78-3827-9F4D-F120C96158AB}"/>
          </ac:spMkLst>
        </pc:spChg>
        <pc:picChg chg="add mod">
          <ac:chgData name="KARIMI ZAYAN" userId="07ce09e7-3b47-4ec4-8c7b-a91f74b265a2" providerId="ADAL" clId="{6848E0DA-8628-4E7B-BD79-76CBF690632D}" dt="2023-04-21T08:01:46.211" v="1016" actId="1076"/>
          <ac:picMkLst>
            <pc:docMk/>
            <pc:sldMk cId="1894694085" sldId="857"/>
            <ac:picMk id="1026" creationId="{51634481-3E81-56CD-7E8C-BCFE517A0F55}"/>
          </ac:picMkLst>
        </pc:picChg>
      </pc:sldChg>
      <pc:sldChg chg="add ord">
        <pc:chgData name="KARIMI ZAYAN" userId="07ce09e7-3b47-4ec4-8c7b-a91f74b265a2" providerId="ADAL" clId="{6848E0DA-8628-4E7B-BD79-76CBF690632D}" dt="2023-04-21T08:03:37.453" v="1061"/>
        <pc:sldMkLst>
          <pc:docMk/>
          <pc:sldMk cId="1166472949" sldId="858"/>
        </pc:sldMkLst>
      </pc:sldChg>
      <pc:sldChg chg="addSp delSp modSp new mod modAnim">
        <pc:chgData name="KARIMI ZAYAN" userId="07ce09e7-3b47-4ec4-8c7b-a91f74b265a2" providerId="ADAL" clId="{6848E0DA-8628-4E7B-BD79-76CBF690632D}" dt="2023-04-21T08:46:28.345" v="1086" actId="1076"/>
        <pc:sldMkLst>
          <pc:docMk/>
          <pc:sldMk cId="3515672699" sldId="859"/>
        </pc:sldMkLst>
        <pc:spChg chg="mod">
          <ac:chgData name="KARIMI ZAYAN" userId="07ce09e7-3b47-4ec4-8c7b-a91f74b265a2" providerId="ADAL" clId="{6848E0DA-8628-4E7B-BD79-76CBF690632D}" dt="2023-04-21T08:45:17.273" v="1072" actId="20577"/>
          <ac:spMkLst>
            <pc:docMk/>
            <pc:sldMk cId="3515672699" sldId="859"/>
            <ac:spMk id="2" creationId="{9DD618E0-136E-5E0C-475E-B6977FAE95AE}"/>
          </ac:spMkLst>
        </pc:spChg>
        <pc:spChg chg="add del mod">
          <ac:chgData name="KARIMI ZAYAN" userId="07ce09e7-3b47-4ec4-8c7b-a91f74b265a2" providerId="ADAL" clId="{6848E0DA-8628-4E7B-BD79-76CBF690632D}" dt="2023-04-21T08:46:23.100" v="1084" actId="478"/>
          <ac:spMkLst>
            <pc:docMk/>
            <pc:sldMk cId="3515672699" sldId="859"/>
            <ac:spMk id="3" creationId="{A1BC04E0-37D9-D558-38E0-992C69DCC213}"/>
          </ac:spMkLst>
        </pc:spChg>
        <pc:spChg chg="add mod">
          <ac:chgData name="KARIMI ZAYAN" userId="07ce09e7-3b47-4ec4-8c7b-a91f74b265a2" providerId="ADAL" clId="{6848E0DA-8628-4E7B-BD79-76CBF690632D}" dt="2023-04-21T08:46:28.345" v="1086" actId="1076"/>
          <ac:spMkLst>
            <pc:docMk/>
            <pc:sldMk cId="3515672699" sldId="859"/>
            <ac:spMk id="4" creationId="{BBF415EA-6414-4FF2-5B5E-3B61F79EEC0F}"/>
          </ac:spMkLst>
        </pc:spChg>
        <pc:spChg chg="add mod">
          <ac:chgData name="KARIMI ZAYAN" userId="07ce09e7-3b47-4ec4-8c7b-a91f74b265a2" providerId="ADAL" clId="{6848E0DA-8628-4E7B-BD79-76CBF690632D}" dt="2023-04-21T08:46:28.345" v="1086" actId="1076"/>
          <ac:spMkLst>
            <pc:docMk/>
            <pc:sldMk cId="3515672699" sldId="859"/>
            <ac:spMk id="7" creationId="{A79CC4F5-B3EC-0537-D8F8-03A568E946A1}"/>
          </ac:spMkLst>
        </pc:spChg>
        <pc:spChg chg="add mod">
          <ac:chgData name="KARIMI ZAYAN" userId="07ce09e7-3b47-4ec4-8c7b-a91f74b265a2" providerId="ADAL" clId="{6848E0DA-8628-4E7B-BD79-76CBF690632D}" dt="2023-04-21T08:46:28.345" v="1086" actId="1076"/>
          <ac:spMkLst>
            <pc:docMk/>
            <pc:sldMk cId="3515672699" sldId="859"/>
            <ac:spMk id="8" creationId="{0EC8BFF3-60D3-A9A6-0C97-9EC3B24BAF09}"/>
          </ac:spMkLst>
        </pc:spChg>
        <pc:spChg chg="add mod">
          <ac:chgData name="KARIMI ZAYAN" userId="07ce09e7-3b47-4ec4-8c7b-a91f74b265a2" providerId="ADAL" clId="{6848E0DA-8628-4E7B-BD79-76CBF690632D}" dt="2023-04-21T08:46:28.345" v="1086" actId="1076"/>
          <ac:spMkLst>
            <pc:docMk/>
            <pc:sldMk cId="3515672699" sldId="859"/>
            <ac:spMk id="9" creationId="{64FC4DD8-AD1E-0448-EF3A-10D16375D0F5}"/>
          </ac:spMkLst>
        </pc:spChg>
        <pc:cxnChg chg="add mod">
          <ac:chgData name="KARIMI ZAYAN" userId="07ce09e7-3b47-4ec4-8c7b-a91f74b265a2" providerId="ADAL" clId="{6848E0DA-8628-4E7B-BD79-76CBF690632D}" dt="2023-04-21T08:46:28.345" v="1086" actId="1076"/>
          <ac:cxnSpMkLst>
            <pc:docMk/>
            <pc:sldMk cId="3515672699" sldId="859"/>
            <ac:cxnSpMk id="5" creationId="{4C97387A-7EC1-510F-3957-09E9AD0C2F2B}"/>
          </ac:cxnSpMkLst>
        </pc:cxnChg>
        <pc:cxnChg chg="add mod">
          <ac:chgData name="KARIMI ZAYAN" userId="07ce09e7-3b47-4ec4-8c7b-a91f74b265a2" providerId="ADAL" clId="{6848E0DA-8628-4E7B-BD79-76CBF690632D}" dt="2023-04-21T08:46:28.345" v="1086" actId="1076"/>
          <ac:cxnSpMkLst>
            <pc:docMk/>
            <pc:sldMk cId="3515672699" sldId="859"/>
            <ac:cxnSpMk id="6" creationId="{ED34AD28-D158-4F6D-3CDA-C86C53A234B0}"/>
          </ac:cxnSpMkLst>
        </pc:cxnChg>
      </pc:sldChg>
      <pc:sldChg chg="addSp delSp modSp new mod modAnim">
        <pc:chgData name="KARIMI ZAYAN" userId="07ce09e7-3b47-4ec4-8c7b-a91f74b265a2" providerId="ADAL" clId="{6848E0DA-8628-4E7B-BD79-76CBF690632D}" dt="2023-04-21T14:01:11.422" v="3708"/>
        <pc:sldMkLst>
          <pc:docMk/>
          <pc:sldMk cId="1733500054" sldId="860"/>
        </pc:sldMkLst>
        <pc:spChg chg="mod">
          <ac:chgData name="KARIMI ZAYAN" userId="07ce09e7-3b47-4ec4-8c7b-a91f74b265a2" providerId="ADAL" clId="{6848E0DA-8628-4E7B-BD79-76CBF690632D}" dt="2023-04-21T09:06:42.144" v="1449" actId="1076"/>
          <ac:spMkLst>
            <pc:docMk/>
            <pc:sldMk cId="1733500054" sldId="860"/>
            <ac:spMk id="2" creationId="{87589A45-DFF2-3E22-E6CA-20BD4ED53A95}"/>
          </ac:spMkLst>
        </pc:spChg>
        <pc:spChg chg="add mod">
          <ac:chgData name="KARIMI ZAYAN" userId="07ce09e7-3b47-4ec4-8c7b-a91f74b265a2" providerId="ADAL" clId="{6848E0DA-8628-4E7B-BD79-76CBF690632D}" dt="2023-04-21T09:05:49.033" v="1358" actId="1076"/>
          <ac:spMkLst>
            <pc:docMk/>
            <pc:sldMk cId="1733500054" sldId="860"/>
            <ac:spMk id="3" creationId="{8704A438-010A-0C19-0841-FA99E5BE912A}"/>
          </ac:spMkLst>
        </pc:spChg>
        <pc:spChg chg="add mod">
          <ac:chgData name="KARIMI ZAYAN" userId="07ce09e7-3b47-4ec4-8c7b-a91f74b265a2" providerId="ADAL" clId="{6848E0DA-8628-4E7B-BD79-76CBF690632D}" dt="2023-04-21T09:05:49.033" v="1358" actId="1076"/>
          <ac:spMkLst>
            <pc:docMk/>
            <pc:sldMk cId="1733500054" sldId="860"/>
            <ac:spMk id="4" creationId="{F835BA51-0EB1-E301-AF1D-EB739CB40E95}"/>
          </ac:spMkLst>
        </pc:spChg>
        <pc:spChg chg="add mod">
          <ac:chgData name="KARIMI ZAYAN" userId="07ce09e7-3b47-4ec4-8c7b-a91f74b265a2" providerId="ADAL" clId="{6848E0DA-8628-4E7B-BD79-76CBF690632D}" dt="2023-04-21T09:05:49.033" v="1358" actId="1076"/>
          <ac:spMkLst>
            <pc:docMk/>
            <pc:sldMk cId="1733500054" sldId="860"/>
            <ac:spMk id="5" creationId="{A761E996-F69B-7FFE-757C-344C8DF62BD8}"/>
          </ac:spMkLst>
        </pc:spChg>
        <pc:spChg chg="add mod">
          <ac:chgData name="KARIMI ZAYAN" userId="07ce09e7-3b47-4ec4-8c7b-a91f74b265a2" providerId="ADAL" clId="{6848E0DA-8628-4E7B-BD79-76CBF690632D}" dt="2023-04-21T09:05:49.033" v="1358" actId="1076"/>
          <ac:spMkLst>
            <pc:docMk/>
            <pc:sldMk cId="1733500054" sldId="860"/>
            <ac:spMk id="6" creationId="{0705E9D6-9324-4EA7-A47F-D8CFFA197463}"/>
          </ac:spMkLst>
        </pc:spChg>
        <pc:spChg chg="add mod">
          <ac:chgData name="KARIMI ZAYAN" userId="07ce09e7-3b47-4ec4-8c7b-a91f74b265a2" providerId="ADAL" clId="{6848E0DA-8628-4E7B-BD79-76CBF690632D}" dt="2023-04-21T09:05:49.033" v="1358" actId="1076"/>
          <ac:spMkLst>
            <pc:docMk/>
            <pc:sldMk cId="1733500054" sldId="860"/>
            <ac:spMk id="7" creationId="{FECE9482-E5EF-34FF-8B3E-287773FFCB3C}"/>
          </ac:spMkLst>
        </pc:spChg>
        <pc:spChg chg="add mod">
          <ac:chgData name="KARIMI ZAYAN" userId="07ce09e7-3b47-4ec4-8c7b-a91f74b265a2" providerId="ADAL" clId="{6848E0DA-8628-4E7B-BD79-76CBF690632D}" dt="2023-04-21T09:05:49.033" v="1358" actId="1076"/>
          <ac:spMkLst>
            <pc:docMk/>
            <pc:sldMk cId="1733500054" sldId="860"/>
            <ac:spMk id="8" creationId="{28E8E840-6C9A-2DAA-5C36-F94FF775E7C3}"/>
          </ac:spMkLst>
        </pc:spChg>
        <pc:spChg chg="add mod">
          <ac:chgData name="KARIMI ZAYAN" userId="07ce09e7-3b47-4ec4-8c7b-a91f74b265a2" providerId="ADAL" clId="{6848E0DA-8628-4E7B-BD79-76CBF690632D}" dt="2023-04-21T09:05:49.033" v="1358" actId="1076"/>
          <ac:spMkLst>
            <pc:docMk/>
            <pc:sldMk cId="1733500054" sldId="860"/>
            <ac:spMk id="11" creationId="{1AFAA04F-9123-ABE7-6ABF-59252831E01A}"/>
          </ac:spMkLst>
        </pc:spChg>
        <pc:spChg chg="add mod">
          <ac:chgData name="KARIMI ZAYAN" userId="07ce09e7-3b47-4ec4-8c7b-a91f74b265a2" providerId="ADAL" clId="{6848E0DA-8628-4E7B-BD79-76CBF690632D}" dt="2023-04-21T09:05:49.033" v="1358" actId="1076"/>
          <ac:spMkLst>
            <pc:docMk/>
            <pc:sldMk cId="1733500054" sldId="860"/>
            <ac:spMk id="13" creationId="{EB78889D-309E-F215-2F45-784174841E06}"/>
          </ac:spMkLst>
        </pc:spChg>
        <pc:spChg chg="add mod">
          <ac:chgData name="KARIMI ZAYAN" userId="07ce09e7-3b47-4ec4-8c7b-a91f74b265a2" providerId="ADAL" clId="{6848E0DA-8628-4E7B-BD79-76CBF690632D}" dt="2023-04-21T09:05:49.033" v="1358" actId="1076"/>
          <ac:spMkLst>
            <pc:docMk/>
            <pc:sldMk cId="1733500054" sldId="860"/>
            <ac:spMk id="19" creationId="{A9CD06BB-4973-176B-4004-4B89083690FD}"/>
          </ac:spMkLst>
        </pc:spChg>
        <pc:spChg chg="add del mod">
          <ac:chgData name="KARIMI ZAYAN" userId="07ce09e7-3b47-4ec4-8c7b-a91f74b265a2" providerId="ADAL" clId="{6848E0DA-8628-4E7B-BD79-76CBF690632D}" dt="2023-04-21T09:05:12.366" v="1349" actId="478"/>
          <ac:spMkLst>
            <pc:docMk/>
            <pc:sldMk cId="1733500054" sldId="860"/>
            <ac:spMk id="24" creationId="{6FAEC704-C0C3-F5D0-1191-4DA665C0FDE8}"/>
          </ac:spMkLst>
        </pc:spChg>
        <pc:spChg chg="add del mod">
          <ac:chgData name="KARIMI ZAYAN" userId="07ce09e7-3b47-4ec4-8c7b-a91f74b265a2" providerId="ADAL" clId="{6848E0DA-8628-4E7B-BD79-76CBF690632D}" dt="2023-04-21T09:05:10.837" v="1348" actId="478"/>
          <ac:spMkLst>
            <pc:docMk/>
            <pc:sldMk cId="1733500054" sldId="860"/>
            <ac:spMk id="25" creationId="{B73853CC-AEB1-7190-6522-BE9049239C54}"/>
          </ac:spMkLst>
        </pc:spChg>
        <pc:spChg chg="add del mod">
          <ac:chgData name="KARIMI ZAYAN" userId="07ce09e7-3b47-4ec4-8c7b-a91f74b265a2" providerId="ADAL" clId="{6848E0DA-8628-4E7B-BD79-76CBF690632D}" dt="2023-04-21T09:05:08.280" v="1347" actId="478"/>
          <ac:spMkLst>
            <pc:docMk/>
            <pc:sldMk cId="1733500054" sldId="860"/>
            <ac:spMk id="26" creationId="{4C7C86D2-6CB7-3FD6-8D5D-320AA60EC947}"/>
          </ac:spMkLst>
        </pc:spChg>
        <pc:spChg chg="add del mod">
          <ac:chgData name="KARIMI ZAYAN" userId="07ce09e7-3b47-4ec4-8c7b-a91f74b265a2" providerId="ADAL" clId="{6848E0DA-8628-4E7B-BD79-76CBF690632D}" dt="2023-04-21T09:05:14.202" v="1350" actId="478"/>
          <ac:spMkLst>
            <pc:docMk/>
            <pc:sldMk cId="1733500054" sldId="860"/>
            <ac:spMk id="27" creationId="{78D72D3C-F7EB-D93E-DC33-47094BC31ED4}"/>
          </ac:spMkLst>
        </pc:spChg>
        <pc:spChg chg="add del mod">
          <ac:chgData name="KARIMI ZAYAN" userId="07ce09e7-3b47-4ec4-8c7b-a91f74b265a2" providerId="ADAL" clId="{6848E0DA-8628-4E7B-BD79-76CBF690632D}" dt="2023-04-21T09:05:16.277" v="1351" actId="478"/>
          <ac:spMkLst>
            <pc:docMk/>
            <pc:sldMk cId="1733500054" sldId="860"/>
            <ac:spMk id="28" creationId="{57202130-ABB7-33E0-8506-D23582662DAF}"/>
          </ac:spMkLst>
        </pc:spChg>
        <pc:spChg chg="add del mod">
          <ac:chgData name="KARIMI ZAYAN" userId="07ce09e7-3b47-4ec4-8c7b-a91f74b265a2" providerId="ADAL" clId="{6848E0DA-8628-4E7B-BD79-76CBF690632D}" dt="2023-04-21T09:05:06.894" v="1346" actId="478"/>
          <ac:spMkLst>
            <pc:docMk/>
            <pc:sldMk cId="1733500054" sldId="860"/>
            <ac:spMk id="29" creationId="{6A2E54AC-9A73-98D5-48CB-847B85467B9C}"/>
          </ac:spMkLst>
        </pc:spChg>
        <pc:spChg chg="add del mod">
          <ac:chgData name="KARIMI ZAYAN" userId="07ce09e7-3b47-4ec4-8c7b-a91f74b265a2" providerId="ADAL" clId="{6848E0DA-8628-4E7B-BD79-76CBF690632D}" dt="2023-04-21T09:05:03.224" v="1344" actId="478"/>
          <ac:spMkLst>
            <pc:docMk/>
            <pc:sldMk cId="1733500054" sldId="860"/>
            <ac:spMk id="30" creationId="{0B8316BB-553B-1630-3930-54D08B3F2155}"/>
          </ac:spMkLst>
        </pc:spChg>
        <pc:spChg chg="add del mod">
          <ac:chgData name="KARIMI ZAYAN" userId="07ce09e7-3b47-4ec4-8c7b-a91f74b265a2" providerId="ADAL" clId="{6848E0DA-8628-4E7B-BD79-76CBF690632D}" dt="2023-04-21T09:05:05.658" v="1345" actId="478"/>
          <ac:spMkLst>
            <pc:docMk/>
            <pc:sldMk cId="1733500054" sldId="860"/>
            <ac:spMk id="31" creationId="{7439A0DF-9DC1-DD3D-A515-09EE3CA0DBE0}"/>
          </ac:spMkLst>
        </pc:spChg>
        <pc:spChg chg="add mod">
          <ac:chgData name="KARIMI ZAYAN" userId="07ce09e7-3b47-4ec4-8c7b-a91f74b265a2" providerId="ADAL" clId="{6848E0DA-8628-4E7B-BD79-76CBF690632D}" dt="2023-04-21T09:08:07.513" v="1471" actId="20577"/>
          <ac:spMkLst>
            <pc:docMk/>
            <pc:sldMk cId="1733500054" sldId="860"/>
            <ac:spMk id="36" creationId="{7E09A296-5830-6ED8-08A9-56DD80153CF3}"/>
          </ac:spMkLst>
        </pc:spChg>
        <pc:spChg chg="add mod">
          <ac:chgData name="KARIMI ZAYAN" userId="07ce09e7-3b47-4ec4-8c7b-a91f74b265a2" providerId="ADAL" clId="{6848E0DA-8628-4E7B-BD79-76CBF690632D}" dt="2023-04-21T09:06:26.867" v="1391" actId="14100"/>
          <ac:spMkLst>
            <pc:docMk/>
            <pc:sldMk cId="1733500054" sldId="860"/>
            <ac:spMk id="37" creationId="{4F685859-3915-F798-68B0-0444D8518146}"/>
          </ac:spMkLst>
        </pc:spChg>
        <pc:spChg chg="add mod">
          <ac:chgData name="KARIMI ZAYAN" userId="07ce09e7-3b47-4ec4-8c7b-a91f74b265a2" providerId="ADAL" clId="{6848E0DA-8628-4E7B-BD79-76CBF690632D}" dt="2023-04-21T09:06:48.968" v="1451" actId="14100"/>
          <ac:spMkLst>
            <pc:docMk/>
            <pc:sldMk cId="1733500054" sldId="860"/>
            <ac:spMk id="38" creationId="{780A2776-03C4-5F0C-D1A2-9F2EDCD8D127}"/>
          </ac:spMkLst>
        </pc:spChg>
        <pc:cxnChg chg="add mod">
          <ac:chgData name="KARIMI ZAYAN" userId="07ce09e7-3b47-4ec4-8c7b-a91f74b265a2" providerId="ADAL" clId="{6848E0DA-8628-4E7B-BD79-76CBF690632D}" dt="2023-04-21T09:05:49.033" v="1358" actId="1076"/>
          <ac:cxnSpMkLst>
            <pc:docMk/>
            <pc:sldMk cId="1733500054" sldId="860"/>
            <ac:cxnSpMk id="9" creationId="{6C8BF4A3-618B-E1DB-6EDD-CC2C4FD09C36}"/>
          </ac:cxnSpMkLst>
        </pc:cxnChg>
        <pc:cxnChg chg="add mod">
          <ac:chgData name="KARIMI ZAYAN" userId="07ce09e7-3b47-4ec4-8c7b-a91f74b265a2" providerId="ADAL" clId="{6848E0DA-8628-4E7B-BD79-76CBF690632D}" dt="2023-04-21T09:05:49.033" v="1358" actId="1076"/>
          <ac:cxnSpMkLst>
            <pc:docMk/>
            <pc:sldMk cId="1733500054" sldId="860"/>
            <ac:cxnSpMk id="10" creationId="{09D5345E-CCB3-EB40-03F6-8A1D37F27953}"/>
          </ac:cxnSpMkLst>
        </pc:cxnChg>
        <pc:cxnChg chg="add mod">
          <ac:chgData name="KARIMI ZAYAN" userId="07ce09e7-3b47-4ec4-8c7b-a91f74b265a2" providerId="ADAL" clId="{6848E0DA-8628-4E7B-BD79-76CBF690632D}" dt="2023-04-21T09:05:49.033" v="1358" actId="1076"/>
          <ac:cxnSpMkLst>
            <pc:docMk/>
            <pc:sldMk cId="1733500054" sldId="860"/>
            <ac:cxnSpMk id="12" creationId="{06CA559F-FADA-1AE0-CEF1-6F80C43E417C}"/>
          </ac:cxnSpMkLst>
        </pc:cxnChg>
        <pc:cxnChg chg="add mod">
          <ac:chgData name="KARIMI ZAYAN" userId="07ce09e7-3b47-4ec4-8c7b-a91f74b265a2" providerId="ADAL" clId="{6848E0DA-8628-4E7B-BD79-76CBF690632D}" dt="2023-04-21T09:05:49.033" v="1358" actId="1076"/>
          <ac:cxnSpMkLst>
            <pc:docMk/>
            <pc:sldMk cId="1733500054" sldId="860"/>
            <ac:cxnSpMk id="14" creationId="{E3ED3A2B-ECB9-D736-4573-81D99D5C37B2}"/>
          </ac:cxnSpMkLst>
        </pc:cxnChg>
        <pc:cxnChg chg="add mod">
          <ac:chgData name="KARIMI ZAYAN" userId="07ce09e7-3b47-4ec4-8c7b-a91f74b265a2" providerId="ADAL" clId="{6848E0DA-8628-4E7B-BD79-76CBF690632D}" dt="2023-04-21T09:05:49.033" v="1358" actId="1076"/>
          <ac:cxnSpMkLst>
            <pc:docMk/>
            <pc:sldMk cId="1733500054" sldId="860"/>
            <ac:cxnSpMk id="15" creationId="{4A44C6C7-21F2-8AB9-8441-FF2794ABA7D4}"/>
          </ac:cxnSpMkLst>
        </pc:cxnChg>
        <pc:cxnChg chg="add mod">
          <ac:chgData name="KARIMI ZAYAN" userId="07ce09e7-3b47-4ec4-8c7b-a91f74b265a2" providerId="ADAL" clId="{6848E0DA-8628-4E7B-BD79-76CBF690632D}" dt="2023-04-21T09:05:49.033" v="1358" actId="1076"/>
          <ac:cxnSpMkLst>
            <pc:docMk/>
            <pc:sldMk cId="1733500054" sldId="860"/>
            <ac:cxnSpMk id="16" creationId="{A9582B24-3D38-0813-9CDF-7134981E357B}"/>
          </ac:cxnSpMkLst>
        </pc:cxnChg>
        <pc:cxnChg chg="add mod">
          <ac:chgData name="KARIMI ZAYAN" userId="07ce09e7-3b47-4ec4-8c7b-a91f74b265a2" providerId="ADAL" clId="{6848E0DA-8628-4E7B-BD79-76CBF690632D}" dt="2023-04-21T09:05:49.033" v="1358" actId="1076"/>
          <ac:cxnSpMkLst>
            <pc:docMk/>
            <pc:sldMk cId="1733500054" sldId="860"/>
            <ac:cxnSpMk id="17" creationId="{F4CE2734-8484-7CA2-BC33-AEB9CE01B0FB}"/>
          </ac:cxnSpMkLst>
        </pc:cxnChg>
        <pc:cxnChg chg="add mod">
          <ac:chgData name="KARIMI ZAYAN" userId="07ce09e7-3b47-4ec4-8c7b-a91f74b265a2" providerId="ADAL" clId="{6848E0DA-8628-4E7B-BD79-76CBF690632D}" dt="2023-04-21T09:05:49.033" v="1358" actId="1076"/>
          <ac:cxnSpMkLst>
            <pc:docMk/>
            <pc:sldMk cId="1733500054" sldId="860"/>
            <ac:cxnSpMk id="18" creationId="{A339792D-614F-F1DD-01C2-E6247167E090}"/>
          </ac:cxnSpMkLst>
        </pc:cxnChg>
        <pc:cxnChg chg="add mod">
          <ac:chgData name="KARIMI ZAYAN" userId="07ce09e7-3b47-4ec4-8c7b-a91f74b265a2" providerId="ADAL" clId="{6848E0DA-8628-4E7B-BD79-76CBF690632D}" dt="2023-04-21T09:05:49.033" v="1358" actId="1076"/>
          <ac:cxnSpMkLst>
            <pc:docMk/>
            <pc:sldMk cId="1733500054" sldId="860"/>
            <ac:cxnSpMk id="20" creationId="{8038667B-8D01-C443-5003-BB6F8BC6723B}"/>
          </ac:cxnSpMkLst>
        </pc:cxnChg>
        <pc:cxnChg chg="add mod">
          <ac:chgData name="KARIMI ZAYAN" userId="07ce09e7-3b47-4ec4-8c7b-a91f74b265a2" providerId="ADAL" clId="{6848E0DA-8628-4E7B-BD79-76CBF690632D}" dt="2023-04-21T09:05:49.033" v="1358" actId="1076"/>
          <ac:cxnSpMkLst>
            <pc:docMk/>
            <pc:sldMk cId="1733500054" sldId="860"/>
            <ac:cxnSpMk id="21" creationId="{B26010A8-722D-1560-EA02-FE0296618346}"/>
          </ac:cxnSpMkLst>
        </pc:cxnChg>
        <pc:cxnChg chg="add mod">
          <ac:chgData name="KARIMI ZAYAN" userId="07ce09e7-3b47-4ec4-8c7b-a91f74b265a2" providerId="ADAL" clId="{6848E0DA-8628-4E7B-BD79-76CBF690632D}" dt="2023-04-21T09:05:49.033" v="1358" actId="1076"/>
          <ac:cxnSpMkLst>
            <pc:docMk/>
            <pc:sldMk cId="1733500054" sldId="860"/>
            <ac:cxnSpMk id="22" creationId="{F3898249-BC6D-86A1-CF90-33C208AFA4F8}"/>
          </ac:cxnSpMkLst>
        </pc:cxnChg>
        <pc:cxnChg chg="add mod">
          <ac:chgData name="KARIMI ZAYAN" userId="07ce09e7-3b47-4ec4-8c7b-a91f74b265a2" providerId="ADAL" clId="{6848E0DA-8628-4E7B-BD79-76CBF690632D}" dt="2023-04-21T09:05:49.033" v="1358" actId="1076"/>
          <ac:cxnSpMkLst>
            <pc:docMk/>
            <pc:sldMk cId="1733500054" sldId="860"/>
            <ac:cxnSpMk id="23" creationId="{5D90BAF3-3FE0-3325-E67A-BC0F91235752}"/>
          </ac:cxnSpMkLst>
        </pc:cxnChg>
        <pc:cxnChg chg="add del mod">
          <ac:chgData name="KARIMI ZAYAN" userId="07ce09e7-3b47-4ec4-8c7b-a91f74b265a2" providerId="ADAL" clId="{6848E0DA-8628-4E7B-BD79-76CBF690632D}" dt="2023-04-21T09:05:40.089" v="1356" actId="478"/>
          <ac:cxnSpMkLst>
            <pc:docMk/>
            <pc:sldMk cId="1733500054" sldId="860"/>
            <ac:cxnSpMk id="33" creationId="{D118FC84-8830-0663-D041-D9FE96BF3754}"/>
          </ac:cxnSpMkLst>
        </pc:cxnChg>
        <pc:cxnChg chg="add del">
          <ac:chgData name="KARIMI ZAYAN" userId="07ce09e7-3b47-4ec4-8c7b-a91f74b265a2" providerId="ADAL" clId="{6848E0DA-8628-4E7B-BD79-76CBF690632D}" dt="2023-04-21T09:05:40.837" v="1357" actId="478"/>
          <ac:cxnSpMkLst>
            <pc:docMk/>
            <pc:sldMk cId="1733500054" sldId="860"/>
            <ac:cxnSpMk id="35" creationId="{2E14CBFF-5F87-100C-F6D5-20121998E3D0}"/>
          </ac:cxnSpMkLst>
        </pc:cxnChg>
        <pc:cxnChg chg="add mod">
          <ac:chgData name="KARIMI ZAYAN" userId="07ce09e7-3b47-4ec4-8c7b-a91f74b265a2" providerId="ADAL" clId="{6848E0DA-8628-4E7B-BD79-76CBF690632D}" dt="2023-04-21T09:07:34.432" v="1456" actId="1076"/>
          <ac:cxnSpMkLst>
            <pc:docMk/>
            <pc:sldMk cId="1733500054" sldId="860"/>
            <ac:cxnSpMk id="40" creationId="{982ACCBD-1FE7-7274-8550-E9FAAC50DAEC}"/>
          </ac:cxnSpMkLst>
        </pc:cxnChg>
        <pc:cxnChg chg="add mod">
          <ac:chgData name="KARIMI ZAYAN" userId="07ce09e7-3b47-4ec4-8c7b-a91f74b265a2" providerId="ADAL" clId="{6848E0DA-8628-4E7B-BD79-76CBF690632D}" dt="2023-04-21T09:07:43.633" v="1460" actId="1076"/>
          <ac:cxnSpMkLst>
            <pc:docMk/>
            <pc:sldMk cId="1733500054" sldId="860"/>
            <ac:cxnSpMk id="41" creationId="{C8B694C6-515B-4DFC-8B11-154FC2523107}"/>
          </ac:cxnSpMkLst>
        </pc:cxnChg>
        <pc:cxnChg chg="add mod">
          <ac:chgData name="KARIMI ZAYAN" userId="07ce09e7-3b47-4ec4-8c7b-a91f74b265a2" providerId="ADAL" clId="{6848E0DA-8628-4E7B-BD79-76CBF690632D}" dt="2023-04-21T09:07:58.457" v="1466" actId="14100"/>
          <ac:cxnSpMkLst>
            <pc:docMk/>
            <pc:sldMk cId="1733500054" sldId="860"/>
            <ac:cxnSpMk id="43" creationId="{6E1E238E-34B0-D28A-5AC2-73C4B8139F54}"/>
          </ac:cxnSpMkLst>
        </pc:cxnChg>
      </pc:sldChg>
      <pc:sldChg chg="addSp delSp modSp new mod modAnim">
        <pc:chgData name="KARIMI ZAYAN" userId="07ce09e7-3b47-4ec4-8c7b-a91f74b265a2" providerId="ADAL" clId="{6848E0DA-8628-4E7B-BD79-76CBF690632D}" dt="2023-04-29T06:24:57.897" v="3890" actId="1076"/>
        <pc:sldMkLst>
          <pc:docMk/>
          <pc:sldMk cId="3014535535" sldId="861"/>
        </pc:sldMkLst>
        <pc:spChg chg="mod">
          <ac:chgData name="KARIMI ZAYAN" userId="07ce09e7-3b47-4ec4-8c7b-a91f74b265a2" providerId="ADAL" clId="{6848E0DA-8628-4E7B-BD79-76CBF690632D}" dt="2023-04-29T06:23:07.377" v="3824" actId="20577"/>
          <ac:spMkLst>
            <pc:docMk/>
            <pc:sldMk cId="3014535535" sldId="861"/>
            <ac:spMk id="2" creationId="{2C219253-F78E-E959-5C6F-9D908C286208}"/>
          </ac:spMkLst>
        </pc:spChg>
        <pc:spChg chg="add del mod">
          <ac:chgData name="KARIMI ZAYAN" userId="07ce09e7-3b47-4ec4-8c7b-a91f74b265a2" providerId="ADAL" clId="{6848E0DA-8628-4E7B-BD79-76CBF690632D}" dt="2023-04-21T09:09:34.671" v="1499" actId="478"/>
          <ac:spMkLst>
            <pc:docMk/>
            <pc:sldMk cId="3014535535" sldId="861"/>
            <ac:spMk id="3" creationId="{BD1B62E8-2867-3525-5A3F-521F81F4E063}"/>
          </ac:spMkLst>
        </pc:spChg>
        <pc:spChg chg="add del mod">
          <ac:chgData name="KARIMI ZAYAN" userId="07ce09e7-3b47-4ec4-8c7b-a91f74b265a2" providerId="ADAL" clId="{6848E0DA-8628-4E7B-BD79-76CBF690632D}" dt="2023-04-21T09:09:34.671" v="1499" actId="478"/>
          <ac:spMkLst>
            <pc:docMk/>
            <pc:sldMk cId="3014535535" sldId="861"/>
            <ac:spMk id="4" creationId="{2E1DF7FC-873D-6475-BDE3-575EA8FE0AA1}"/>
          </ac:spMkLst>
        </pc:spChg>
        <pc:spChg chg="add del mod">
          <ac:chgData name="KARIMI ZAYAN" userId="07ce09e7-3b47-4ec4-8c7b-a91f74b265a2" providerId="ADAL" clId="{6848E0DA-8628-4E7B-BD79-76CBF690632D}" dt="2023-04-21T09:09:34.671" v="1499" actId="478"/>
          <ac:spMkLst>
            <pc:docMk/>
            <pc:sldMk cId="3014535535" sldId="861"/>
            <ac:spMk id="5" creationId="{E8CB3C6A-9E5B-E6C0-2E93-BA39D254FF51}"/>
          </ac:spMkLst>
        </pc:spChg>
        <pc:spChg chg="add del mod">
          <ac:chgData name="KARIMI ZAYAN" userId="07ce09e7-3b47-4ec4-8c7b-a91f74b265a2" providerId="ADAL" clId="{6848E0DA-8628-4E7B-BD79-76CBF690632D}" dt="2023-04-21T09:09:34.671" v="1499" actId="478"/>
          <ac:spMkLst>
            <pc:docMk/>
            <pc:sldMk cId="3014535535" sldId="861"/>
            <ac:spMk id="6" creationId="{1F6D9B10-4422-C559-FF2A-9162619EB3CB}"/>
          </ac:spMkLst>
        </pc:spChg>
        <pc:spChg chg="add del mod">
          <ac:chgData name="KARIMI ZAYAN" userId="07ce09e7-3b47-4ec4-8c7b-a91f74b265a2" providerId="ADAL" clId="{6848E0DA-8628-4E7B-BD79-76CBF690632D}" dt="2023-04-21T09:09:34.671" v="1499" actId="478"/>
          <ac:spMkLst>
            <pc:docMk/>
            <pc:sldMk cId="3014535535" sldId="861"/>
            <ac:spMk id="7" creationId="{C5C52424-6636-520C-5DE6-CEC29273840F}"/>
          </ac:spMkLst>
        </pc:spChg>
        <pc:spChg chg="add del mod">
          <ac:chgData name="KARIMI ZAYAN" userId="07ce09e7-3b47-4ec4-8c7b-a91f74b265a2" providerId="ADAL" clId="{6848E0DA-8628-4E7B-BD79-76CBF690632D}" dt="2023-04-21T09:09:34.671" v="1499" actId="478"/>
          <ac:spMkLst>
            <pc:docMk/>
            <pc:sldMk cId="3014535535" sldId="861"/>
            <ac:spMk id="8" creationId="{BF598FC5-8B4D-6CA6-7F1C-84B972A213D5}"/>
          </ac:spMkLst>
        </pc:spChg>
        <pc:spChg chg="add del mod">
          <ac:chgData name="KARIMI ZAYAN" userId="07ce09e7-3b47-4ec4-8c7b-a91f74b265a2" providerId="ADAL" clId="{6848E0DA-8628-4E7B-BD79-76CBF690632D}" dt="2023-04-21T09:09:34.671" v="1499" actId="478"/>
          <ac:spMkLst>
            <pc:docMk/>
            <pc:sldMk cId="3014535535" sldId="861"/>
            <ac:spMk id="11" creationId="{1E31DAF3-4CF2-93E6-7116-E6ABB3FCFDBA}"/>
          </ac:spMkLst>
        </pc:spChg>
        <pc:spChg chg="add del mod">
          <ac:chgData name="KARIMI ZAYAN" userId="07ce09e7-3b47-4ec4-8c7b-a91f74b265a2" providerId="ADAL" clId="{6848E0DA-8628-4E7B-BD79-76CBF690632D}" dt="2023-04-21T09:09:34.671" v="1499" actId="478"/>
          <ac:spMkLst>
            <pc:docMk/>
            <pc:sldMk cId="3014535535" sldId="861"/>
            <ac:spMk id="13" creationId="{E90DC1BE-EC19-F896-4839-9C6A60D44594}"/>
          </ac:spMkLst>
        </pc:spChg>
        <pc:spChg chg="add del mod">
          <ac:chgData name="KARIMI ZAYAN" userId="07ce09e7-3b47-4ec4-8c7b-a91f74b265a2" providerId="ADAL" clId="{6848E0DA-8628-4E7B-BD79-76CBF690632D}" dt="2023-04-21T09:09:34.671" v="1499" actId="478"/>
          <ac:spMkLst>
            <pc:docMk/>
            <pc:sldMk cId="3014535535" sldId="861"/>
            <ac:spMk id="19" creationId="{E093ADC2-6887-E7A3-9D52-03218300698C}"/>
          </ac:spMkLst>
        </pc:spChg>
        <pc:spChg chg="add del mod">
          <ac:chgData name="KARIMI ZAYAN" userId="07ce09e7-3b47-4ec4-8c7b-a91f74b265a2" providerId="ADAL" clId="{6848E0DA-8628-4E7B-BD79-76CBF690632D}" dt="2023-04-21T09:09:34.671" v="1499" actId="478"/>
          <ac:spMkLst>
            <pc:docMk/>
            <pc:sldMk cId="3014535535" sldId="861"/>
            <ac:spMk id="24" creationId="{C4785EA3-12B2-9422-1D03-9C1EDED4958E}"/>
          </ac:spMkLst>
        </pc:spChg>
        <pc:spChg chg="add del mod">
          <ac:chgData name="KARIMI ZAYAN" userId="07ce09e7-3b47-4ec4-8c7b-a91f74b265a2" providerId="ADAL" clId="{6848E0DA-8628-4E7B-BD79-76CBF690632D}" dt="2023-04-21T09:09:32.301" v="1498" actId="478"/>
          <ac:spMkLst>
            <pc:docMk/>
            <pc:sldMk cId="3014535535" sldId="861"/>
            <ac:spMk id="25" creationId="{43305FC2-5EA2-5462-59A8-ED8889C27C84}"/>
          </ac:spMkLst>
        </pc:spChg>
        <pc:spChg chg="add del mod">
          <ac:chgData name="KARIMI ZAYAN" userId="07ce09e7-3b47-4ec4-8c7b-a91f74b265a2" providerId="ADAL" clId="{6848E0DA-8628-4E7B-BD79-76CBF690632D}" dt="2023-04-21T09:09:30.632" v="1497" actId="478"/>
          <ac:spMkLst>
            <pc:docMk/>
            <pc:sldMk cId="3014535535" sldId="861"/>
            <ac:spMk id="26" creationId="{248F6326-8D52-0342-8A98-D8D311677220}"/>
          </ac:spMkLst>
        </pc:spChg>
        <pc:spChg chg="add del mod">
          <ac:chgData name="KARIMI ZAYAN" userId="07ce09e7-3b47-4ec4-8c7b-a91f74b265a2" providerId="ADAL" clId="{6848E0DA-8628-4E7B-BD79-76CBF690632D}" dt="2023-04-21T09:09:34.671" v="1499" actId="478"/>
          <ac:spMkLst>
            <pc:docMk/>
            <pc:sldMk cId="3014535535" sldId="861"/>
            <ac:spMk id="27" creationId="{6F7033D6-77FF-07C5-FC05-594B3D878627}"/>
          </ac:spMkLst>
        </pc:spChg>
        <pc:spChg chg="add del mod">
          <ac:chgData name="KARIMI ZAYAN" userId="07ce09e7-3b47-4ec4-8c7b-a91f74b265a2" providerId="ADAL" clId="{6848E0DA-8628-4E7B-BD79-76CBF690632D}" dt="2023-04-21T09:09:34.671" v="1499" actId="478"/>
          <ac:spMkLst>
            <pc:docMk/>
            <pc:sldMk cId="3014535535" sldId="861"/>
            <ac:spMk id="28" creationId="{B7BB8943-8E4C-A5A1-E4BB-4A8B4E2E8D38}"/>
          </ac:spMkLst>
        </pc:spChg>
        <pc:spChg chg="add mod">
          <ac:chgData name="KARIMI ZAYAN" userId="07ce09e7-3b47-4ec4-8c7b-a91f74b265a2" providerId="ADAL" clId="{6848E0DA-8628-4E7B-BD79-76CBF690632D}" dt="2023-04-21T09:10:19.330" v="1563" actId="20577"/>
          <ac:spMkLst>
            <pc:docMk/>
            <pc:sldMk cId="3014535535" sldId="861"/>
            <ac:spMk id="29" creationId="{3D24B5B6-D832-7A7B-7A68-E6944C4BBBEF}"/>
          </ac:spMkLst>
        </pc:spChg>
        <pc:spChg chg="add mod">
          <ac:chgData name="KARIMI ZAYAN" userId="07ce09e7-3b47-4ec4-8c7b-a91f74b265a2" providerId="ADAL" clId="{6848E0DA-8628-4E7B-BD79-76CBF690632D}" dt="2023-04-21T09:10:25.996" v="1565" actId="1076"/>
          <ac:spMkLst>
            <pc:docMk/>
            <pc:sldMk cId="3014535535" sldId="861"/>
            <ac:spMk id="30" creationId="{A7B67CCC-D9AB-9488-C3D5-F154FD9F5750}"/>
          </ac:spMkLst>
        </pc:spChg>
        <pc:spChg chg="add mod">
          <ac:chgData name="KARIMI ZAYAN" userId="07ce09e7-3b47-4ec4-8c7b-a91f74b265a2" providerId="ADAL" clId="{6848E0DA-8628-4E7B-BD79-76CBF690632D}" dt="2023-04-21T09:15:40.008" v="1857" actId="14100"/>
          <ac:spMkLst>
            <pc:docMk/>
            <pc:sldMk cId="3014535535" sldId="861"/>
            <ac:spMk id="31" creationId="{AAA288FE-8D54-4096-17C9-ECA2A0191DF5}"/>
          </ac:spMkLst>
        </pc:spChg>
        <pc:picChg chg="add mod">
          <ac:chgData name="KARIMI ZAYAN" userId="07ce09e7-3b47-4ec4-8c7b-a91f74b265a2" providerId="ADAL" clId="{6848E0DA-8628-4E7B-BD79-76CBF690632D}" dt="2023-04-29T06:24:57.897" v="3890" actId="1076"/>
          <ac:picMkLst>
            <pc:docMk/>
            <pc:sldMk cId="3014535535" sldId="861"/>
            <ac:picMk id="2050" creationId="{95409D02-8B4C-F679-B173-8ED07503A651}"/>
          </ac:picMkLst>
        </pc:picChg>
        <pc:cxnChg chg="add del mod">
          <ac:chgData name="KARIMI ZAYAN" userId="07ce09e7-3b47-4ec4-8c7b-a91f74b265a2" providerId="ADAL" clId="{6848E0DA-8628-4E7B-BD79-76CBF690632D}" dt="2023-04-21T09:09:34.671" v="1499" actId="478"/>
          <ac:cxnSpMkLst>
            <pc:docMk/>
            <pc:sldMk cId="3014535535" sldId="861"/>
            <ac:cxnSpMk id="9" creationId="{DBF7BF64-2325-45C8-D353-505DB405E422}"/>
          </ac:cxnSpMkLst>
        </pc:cxnChg>
        <pc:cxnChg chg="add del mod">
          <ac:chgData name="KARIMI ZAYAN" userId="07ce09e7-3b47-4ec4-8c7b-a91f74b265a2" providerId="ADAL" clId="{6848E0DA-8628-4E7B-BD79-76CBF690632D}" dt="2023-04-21T09:09:34.671" v="1499" actId="478"/>
          <ac:cxnSpMkLst>
            <pc:docMk/>
            <pc:sldMk cId="3014535535" sldId="861"/>
            <ac:cxnSpMk id="10" creationId="{F9AC01B1-D6A0-4583-47C8-7517E6460089}"/>
          </ac:cxnSpMkLst>
        </pc:cxnChg>
        <pc:cxnChg chg="add del mod">
          <ac:chgData name="KARIMI ZAYAN" userId="07ce09e7-3b47-4ec4-8c7b-a91f74b265a2" providerId="ADAL" clId="{6848E0DA-8628-4E7B-BD79-76CBF690632D}" dt="2023-04-21T09:09:34.671" v="1499" actId="478"/>
          <ac:cxnSpMkLst>
            <pc:docMk/>
            <pc:sldMk cId="3014535535" sldId="861"/>
            <ac:cxnSpMk id="12" creationId="{D65E5558-FD73-8A51-6C66-EE0473A63EFD}"/>
          </ac:cxnSpMkLst>
        </pc:cxnChg>
        <pc:cxnChg chg="add del mod">
          <ac:chgData name="KARIMI ZAYAN" userId="07ce09e7-3b47-4ec4-8c7b-a91f74b265a2" providerId="ADAL" clId="{6848E0DA-8628-4E7B-BD79-76CBF690632D}" dt="2023-04-21T09:09:34.671" v="1499" actId="478"/>
          <ac:cxnSpMkLst>
            <pc:docMk/>
            <pc:sldMk cId="3014535535" sldId="861"/>
            <ac:cxnSpMk id="14" creationId="{439221E2-538B-55BD-C994-B09EED8597F9}"/>
          </ac:cxnSpMkLst>
        </pc:cxnChg>
        <pc:cxnChg chg="add del mod">
          <ac:chgData name="KARIMI ZAYAN" userId="07ce09e7-3b47-4ec4-8c7b-a91f74b265a2" providerId="ADAL" clId="{6848E0DA-8628-4E7B-BD79-76CBF690632D}" dt="2023-04-21T09:09:34.671" v="1499" actId="478"/>
          <ac:cxnSpMkLst>
            <pc:docMk/>
            <pc:sldMk cId="3014535535" sldId="861"/>
            <ac:cxnSpMk id="15" creationId="{33FD92B7-F17F-25C0-2350-39E4651F2D31}"/>
          </ac:cxnSpMkLst>
        </pc:cxnChg>
        <pc:cxnChg chg="add del mod">
          <ac:chgData name="KARIMI ZAYAN" userId="07ce09e7-3b47-4ec4-8c7b-a91f74b265a2" providerId="ADAL" clId="{6848E0DA-8628-4E7B-BD79-76CBF690632D}" dt="2023-04-21T09:09:34.671" v="1499" actId="478"/>
          <ac:cxnSpMkLst>
            <pc:docMk/>
            <pc:sldMk cId="3014535535" sldId="861"/>
            <ac:cxnSpMk id="16" creationId="{AD6A0E83-EBA0-D0AC-E3C0-0594BBAD049C}"/>
          </ac:cxnSpMkLst>
        </pc:cxnChg>
        <pc:cxnChg chg="add del mod">
          <ac:chgData name="KARIMI ZAYAN" userId="07ce09e7-3b47-4ec4-8c7b-a91f74b265a2" providerId="ADAL" clId="{6848E0DA-8628-4E7B-BD79-76CBF690632D}" dt="2023-04-21T09:09:34.671" v="1499" actId="478"/>
          <ac:cxnSpMkLst>
            <pc:docMk/>
            <pc:sldMk cId="3014535535" sldId="861"/>
            <ac:cxnSpMk id="17" creationId="{A2BBAD5D-101D-6C29-007A-3DDBF956BE32}"/>
          </ac:cxnSpMkLst>
        </pc:cxnChg>
        <pc:cxnChg chg="add del mod">
          <ac:chgData name="KARIMI ZAYAN" userId="07ce09e7-3b47-4ec4-8c7b-a91f74b265a2" providerId="ADAL" clId="{6848E0DA-8628-4E7B-BD79-76CBF690632D}" dt="2023-04-21T09:09:34.671" v="1499" actId="478"/>
          <ac:cxnSpMkLst>
            <pc:docMk/>
            <pc:sldMk cId="3014535535" sldId="861"/>
            <ac:cxnSpMk id="18" creationId="{34BF1AE5-585B-6460-9137-7729BC842C3C}"/>
          </ac:cxnSpMkLst>
        </pc:cxnChg>
        <pc:cxnChg chg="add del mod">
          <ac:chgData name="KARIMI ZAYAN" userId="07ce09e7-3b47-4ec4-8c7b-a91f74b265a2" providerId="ADAL" clId="{6848E0DA-8628-4E7B-BD79-76CBF690632D}" dt="2023-04-21T09:09:34.671" v="1499" actId="478"/>
          <ac:cxnSpMkLst>
            <pc:docMk/>
            <pc:sldMk cId="3014535535" sldId="861"/>
            <ac:cxnSpMk id="20" creationId="{36E85B19-C218-C7E5-63DA-68BDF946BCCC}"/>
          </ac:cxnSpMkLst>
        </pc:cxnChg>
        <pc:cxnChg chg="add del mod">
          <ac:chgData name="KARIMI ZAYAN" userId="07ce09e7-3b47-4ec4-8c7b-a91f74b265a2" providerId="ADAL" clId="{6848E0DA-8628-4E7B-BD79-76CBF690632D}" dt="2023-04-21T09:09:34.671" v="1499" actId="478"/>
          <ac:cxnSpMkLst>
            <pc:docMk/>
            <pc:sldMk cId="3014535535" sldId="861"/>
            <ac:cxnSpMk id="21" creationId="{2D77EBAB-4D73-8791-A244-928CD3AF8823}"/>
          </ac:cxnSpMkLst>
        </pc:cxnChg>
        <pc:cxnChg chg="add del mod">
          <ac:chgData name="KARIMI ZAYAN" userId="07ce09e7-3b47-4ec4-8c7b-a91f74b265a2" providerId="ADAL" clId="{6848E0DA-8628-4E7B-BD79-76CBF690632D}" dt="2023-04-21T09:09:34.671" v="1499" actId="478"/>
          <ac:cxnSpMkLst>
            <pc:docMk/>
            <pc:sldMk cId="3014535535" sldId="861"/>
            <ac:cxnSpMk id="22" creationId="{9879019D-ED5D-B5AB-4961-4FA3F30A62D0}"/>
          </ac:cxnSpMkLst>
        </pc:cxnChg>
        <pc:cxnChg chg="add del mod">
          <ac:chgData name="KARIMI ZAYAN" userId="07ce09e7-3b47-4ec4-8c7b-a91f74b265a2" providerId="ADAL" clId="{6848E0DA-8628-4E7B-BD79-76CBF690632D}" dt="2023-04-21T09:09:34.671" v="1499" actId="478"/>
          <ac:cxnSpMkLst>
            <pc:docMk/>
            <pc:sldMk cId="3014535535" sldId="861"/>
            <ac:cxnSpMk id="23" creationId="{B14894D5-E674-8AD9-BFF0-2F4C5EC4C5D0}"/>
          </ac:cxnSpMkLst>
        </pc:cxnChg>
      </pc:sldChg>
      <pc:sldChg chg="new del">
        <pc:chgData name="KARIMI ZAYAN" userId="07ce09e7-3b47-4ec4-8c7b-a91f74b265a2" providerId="ADAL" clId="{6848E0DA-8628-4E7B-BD79-76CBF690632D}" dt="2023-04-21T09:08:25.589" v="1494" actId="2696"/>
        <pc:sldMkLst>
          <pc:docMk/>
          <pc:sldMk cId="76189082" sldId="862"/>
        </pc:sldMkLst>
      </pc:sldChg>
      <pc:sldChg chg="addSp delSp modSp add mod delAnim modAnim">
        <pc:chgData name="KARIMI ZAYAN" userId="07ce09e7-3b47-4ec4-8c7b-a91f74b265a2" providerId="ADAL" clId="{6848E0DA-8628-4E7B-BD79-76CBF690632D}" dt="2023-04-29T06:28:39.896" v="4112" actId="478"/>
        <pc:sldMkLst>
          <pc:docMk/>
          <pc:sldMk cId="4261854849" sldId="862"/>
        </pc:sldMkLst>
        <pc:spChg chg="mod">
          <ac:chgData name="KARIMI ZAYAN" userId="07ce09e7-3b47-4ec4-8c7b-a91f74b265a2" providerId="ADAL" clId="{6848E0DA-8628-4E7B-BD79-76CBF690632D}" dt="2023-04-29T06:23:29.350" v="3888" actId="20577"/>
          <ac:spMkLst>
            <pc:docMk/>
            <pc:sldMk cId="4261854849" sldId="862"/>
            <ac:spMk id="2" creationId="{2C219253-F78E-E959-5C6F-9D908C286208}"/>
          </ac:spMkLst>
        </pc:spChg>
        <pc:spChg chg="add mod">
          <ac:chgData name="KARIMI ZAYAN" userId="07ce09e7-3b47-4ec4-8c7b-a91f74b265a2" providerId="ADAL" clId="{6848E0DA-8628-4E7B-BD79-76CBF690632D}" dt="2023-04-21T09:15:52.402" v="1860" actId="1076"/>
          <ac:spMkLst>
            <pc:docMk/>
            <pc:sldMk cId="4261854849" sldId="862"/>
            <ac:spMk id="3" creationId="{CF001D06-D03A-BF2D-118C-CCA5A11AEE86}"/>
          </ac:spMkLst>
        </pc:spChg>
        <pc:spChg chg="add mod">
          <ac:chgData name="KARIMI ZAYAN" userId="07ce09e7-3b47-4ec4-8c7b-a91f74b265a2" providerId="ADAL" clId="{6848E0DA-8628-4E7B-BD79-76CBF690632D}" dt="2023-04-21T09:15:52.402" v="1860" actId="1076"/>
          <ac:spMkLst>
            <pc:docMk/>
            <pc:sldMk cId="4261854849" sldId="862"/>
            <ac:spMk id="4" creationId="{7421DDEA-18B2-A019-90A5-AAAC035EF340}"/>
          </ac:spMkLst>
        </pc:spChg>
        <pc:spChg chg="add mod">
          <ac:chgData name="KARIMI ZAYAN" userId="07ce09e7-3b47-4ec4-8c7b-a91f74b265a2" providerId="ADAL" clId="{6848E0DA-8628-4E7B-BD79-76CBF690632D}" dt="2023-04-21T09:15:52.402" v="1860" actId="1076"/>
          <ac:spMkLst>
            <pc:docMk/>
            <pc:sldMk cId="4261854849" sldId="862"/>
            <ac:spMk id="5" creationId="{B95A9B03-8260-B050-40D8-593F736F65E1}"/>
          </ac:spMkLst>
        </pc:spChg>
        <pc:spChg chg="add mod">
          <ac:chgData name="KARIMI ZAYAN" userId="07ce09e7-3b47-4ec4-8c7b-a91f74b265a2" providerId="ADAL" clId="{6848E0DA-8628-4E7B-BD79-76CBF690632D}" dt="2023-04-21T09:15:52.402" v="1860" actId="1076"/>
          <ac:spMkLst>
            <pc:docMk/>
            <pc:sldMk cId="4261854849" sldId="862"/>
            <ac:spMk id="6" creationId="{F1A30117-17C1-B11A-688A-7C349B1C847C}"/>
          </ac:spMkLst>
        </pc:spChg>
        <pc:spChg chg="add mod">
          <ac:chgData name="KARIMI ZAYAN" userId="07ce09e7-3b47-4ec4-8c7b-a91f74b265a2" providerId="ADAL" clId="{6848E0DA-8628-4E7B-BD79-76CBF690632D}" dt="2023-04-21T09:15:52.402" v="1860" actId="1076"/>
          <ac:spMkLst>
            <pc:docMk/>
            <pc:sldMk cId="4261854849" sldId="862"/>
            <ac:spMk id="7" creationId="{B8B38D16-1798-6FF2-551E-B8FEF3D698BE}"/>
          </ac:spMkLst>
        </pc:spChg>
        <pc:spChg chg="add mod">
          <ac:chgData name="KARIMI ZAYAN" userId="07ce09e7-3b47-4ec4-8c7b-a91f74b265a2" providerId="ADAL" clId="{6848E0DA-8628-4E7B-BD79-76CBF690632D}" dt="2023-04-21T09:15:52.402" v="1860" actId="1076"/>
          <ac:spMkLst>
            <pc:docMk/>
            <pc:sldMk cId="4261854849" sldId="862"/>
            <ac:spMk id="8" creationId="{93788C52-C07C-671D-5D84-8BB4B964CEC4}"/>
          </ac:spMkLst>
        </pc:spChg>
        <pc:spChg chg="add mod">
          <ac:chgData name="KARIMI ZAYAN" userId="07ce09e7-3b47-4ec4-8c7b-a91f74b265a2" providerId="ADAL" clId="{6848E0DA-8628-4E7B-BD79-76CBF690632D}" dt="2023-04-21T09:15:52.402" v="1860" actId="1076"/>
          <ac:spMkLst>
            <pc:docMk/>
            <pc:sldMk cId="4261854849" sldId="862"/>
            <ac:spMk id="11" creationId="{C24C2670-2996-2799-2877-4ABF0DF99529}"/>
          </ac:spMkLst>
        </pc:spChg>
        <pc:spChg chg="add mod">
          <ac:chgData name="KARIMI ZAYAN" userId="07ce09e7-3b47-4ec4-8c7b-a91f74b265a2" providerId="ADAL" clId="{6848E0DA-8628-4E7B-BD79-76CBF690632D}" dt="2023-04-21T09:15:52.402" v="1860" actId="1076"/>
          <ac:spMkLst>
            <pc:docMk/>
            <pc:sldMk cId="4261854849" sldId="862"/>
            <ac:spMk id="13" creationId="{CF74C081-BB9A-083C-AC82-03171498C229}"/>
          </ac:spMkLst>
        </pc:spChg>
        <pc:spChg chg="add mod">
          <ac:chgData name="KARIMI ZAYAN" userId="07ce09e7-3b47-4ec4-8c7b-a91f74b265a2" providerId="ADAL" clId="{6848E0DA-8628-4E7B-BD79-76CBF690632D}" dt="2023-04-21T09:15:52.402" v="1860" actId="1076"/>
          <ac:spMkLst>
            <pc:docMk/>
            <pc:sldMk cId="4261854849" sldId="862"/>
            <ac:spMk id="19" creationId="{3702C1AB-F5B4-6641-B729-139D07DE9037}"/>
          </ac:spMkLst>
        </pc:spChg>
        <pc:spChg chg="add del mod">
          <ac:chgData name="KARIMI ZAYAN" userId="07ce09e7-3b47-4ec4-8c7b-a91f74b265a2" providerId="ADAL" clId="{6848E0DA-8628-4E7B-BD79-76CBF690632D}" dt="2023-04-29T06:28:22.328" v="4103"/>
          <ac:spMkLst>
            <pc:docMk/>
            <pc:sldMk cId="4261854849" sldId="862"/>
            <ac:spMk id="24" creationId="{43C7314F-9E69-F52D-ED44-6153BC4928EE}"/>
          </ac:spMkLst>
        </pc:spChg>
        <pc:spChg chg="add del mod">
          <ac:chgData name="KARIMI ZAYAN" userId="07ce09e7-3b47-4ec4-8c7b-a91f74b265a2" providerId="ADAL" clId="{6848E0DA-8628-4E7B-BD79-76CBF690632D}" dt="2023-04-29T06:28:28.958" v="4107"/>
          <ac:spMkLst>
            <pc:docMk/>
            <pc:sldMk cId="4261854849" sldId="862"/>
            <ac:spMk id="25" creationId="{AF01DB37-731E-2BF5-48A6-EB0DECD4F684}"/>
          </ac:spMkLst>
        </pc:spChg>
        <pc:spChg chg="add del mod">
          <ac:chgData name="KARIMI ZAYAN" userId="07ce09e7-3b47-4ec4-8c7b-a91f74b265a2" providerId="ADAL" clId="{6848E0DA-8628-4E7B-BD79-76CBF690632D}" dt="2023-04-29T06:28:28.958" v="4107"/>
          <ac:spMkLst>
            <pc:docMk/>
            <pc:sldMk cId="4261854849" sldId="862"/>
            <ac:spMk id="26" creationId="{700744AF-3D21-4212-AFEE-EBE9152D31D0}"/>
          </ac:spMkLst>
        </pc:spChg>
        <pc:spChg chg="add mod">
          <ac:chgData name="KARIMI ZAYAN" userId="07ce09e7-3b47-4ec4-8c7b-a91f74b265a2" providerId="ADAL" clId="{6848E0DA-8628-4E7B-BD79-76CBF690632D}" dt="2023-04-21T09:15:52.402" v="1860" actId="1076"/>
          <ac:spMkLst>
            <pc:docMk/>
            <pc:sldMk cId="4261854849" sldId="862"/>
            <ac:spMk id="27" creationId="{8126CFB9-310D-334A-0800-BD8D620E1FA9}"/>
          </ac:spMkLst>
        </pc:spChg>
        <pc:spChg chg="add mod">
          <ac:chgData name="KARIMI ZAYAN" userId="07ce09e7-3b47-4ec4-8c7b-a91f74b265a2" providerId="ADAL" clId="{6848E0DA-8628-4E7B-BD79-76CBF690632D}" dt="2023-04-21T09:15:52.402" v="1860" actId="1076"/>
          <ac:spMkLst>
            <pc:docMk/>
            <pc:sldMk cId="4261854849" sldId="862"/>
            <ac:spMk id="28" creationId="{7B4FFF04-D29C-F07D-FDA5-8739BD0EAC00}"/>
          </ac:spMkLst>
        </pc:spChg>
        <pc:spChg chg="add mod">
          <ac:chgData name="KARIMI ZAYAN" userId="07ce09e7-3b47-4ec4-8c7b-a91f74b265a2" providerId="ADAL" clId="{6848E0DA-8628-4E7B-BD79-76CBF690632D}" dt="2023-04-21T09:15:52.402" v="1860" actId="1076"/>
          <ac:spMkLst>
            <pc:docMk/>
            <pc:sldMk cId="4261854849" sldId="862"/>
            <ac:spMk id="29" creationId="{5FDC9DDD-23B8-EB94-14AA-7457210B0B09}"/>
          </ac:spMkLst>
        </pc:spChg>
        <pc:spChg chg="add mod">
          <ac:chgData name="KARIMI ZAYAN" userId="07ce09e7-3b47-4ec4-8c7b-a91f74b265a2" providerId="ADAL" clId="{6848E0DA-8628-4E7B-BD79-76CBF690632D}" dt="2023-04-21T09:15:52.402" v="1860" actId="1076"/>
          <ac:spMkLst>
            <pc:docMk/>
            <pc:sldMk cId="4261854849" sldId="862"/>
            <ac:spMk id="30" creationId="{1EC63B20-33CA-7363-ED03-B04FE52C45C8}"/>
          </ac:spMkLst>
        </pc:spChg>
        <pc:spChg chg="add mod">
          <ac:chgData name="KARIMI ZAYAN" userId="07ce09e7-3b47-4ec4-8c7b-a91f74b265a2" providerId="ADAL" clId="{6848E0DA-8628-4E7B-BD79-76CBF690632D}" dt="2023-04-21T09:15:52.402" v="1860" actId="1076"/>
          <ac:spMkLst>
            <pc:docMk/>
            <pc:sldMk cId="4261854849" sldId="862"/>
            <ac:spMk id="31" creationId="{7086EE7D-B95A-045C-04EF-8C20250C174D}"/>
          </ac:spMkLst>
        </pc:spChg>
        <pc:spChg chg="add mod">
          <ac:chgData name="KARIMI ZAYAN" userId="07ce09e7-3b47-4ec4-8c7b-a91f74b265a2" providerId="ADAL" clId="{6848E0DA-8628-4E7B-BD79-76CBF690632D}" dt="2023-04-21T09:15:52.402" v="1860" actId="1076"/>
          <ac:spMkLst>
            <pc:docMk/>
            <pc:sldMk cId="4261854849" sldId="862"/>
            <ac:spMk id="32" creationId="{7E932366-C18B-0293-7207-948531A4362C}"/>
          </ac:spMkLst>
        </pc:spChg>
        <pc:spChg chg="add mod">
          <ac:chgData name="KARIMI ZAYAN" userId="07ce09e7-3b47-4ec4-8c7b-a91f74b265a2" providerId="ADAL" clId="{6848E0DA-8628-4E7B-BD79-76CBF690632D}" dt="2023-04-21T09:15:52.402" v="1860" actId="1076"/>
          <ac:spMkLst>
            <pc:docMk/>
            <pc:sldMk cId="4261854849" sldId="862"/>
            <ac:spMk id="35" creationId="{B2B75B8B-27DF-707C-59F9-8909CAC64429}"/>
          </ac:spMkLst>
        </pc:spChg>
        <pc:spChg chg="add mod">
          <ac:chgData name="KARIMI ZAYAN" userId="07ce09e7-3b47-4ec4-8c7b-a91f74b265a2" providerId="ADAL" clId="{6848E0DA-8628-4E7B-BD79-76CBF690632D}" dt="2023-04-21T09:15:52.402" v="1860" actId="1076"/>
          <ac:spMkLst>
            <pc:docMk/>
            <pc:sldMk cId="4261854849" sldId="862"/>
            <ac:spMk id="37" creationId="{8F183213-05A2-83C9-DE27-70EA06B4A508}"/>
          </ac:spMkLst>
        </pc:spChg>
        <pc:spChg chg="add mod">
          <ac:chgData name="KARIMI ZAYAN" userId="07ce09e7-3b47-4ec4-8c7b-a91f74b265a2" providerId="ADAL" clId="{6848E0DA-8628-4E7B-BD79-76CBF690632D}" dt="2023-04-21T09:15:52.402" v="1860" actId="1076"/>
          <ac:spMkLst>
            <pc:docMk/>
            <pc:sldMk cId="4261854849" sldId="862"/>
            <ac:spMk id="43" creationId="{1E935C75-3BF4-4F26-4F54-C7833208F26D}"/>
          </ac:spMkLst>
        </pc:spChg>
        <pc:spChg chg="add mod">
          <ac:chgData name="KARIMI ZAYAN" userId="07ce09e7-3b47-4ec4-8c7b-a91f74b265a2" providerId="ADAL" clId="{6848E0DA-8628-4E7B-BD79-76CBF690632D}" dt="2023-04-29T06:28:31.191" v="4109" actId="1076"/>
          <ac:spMkLst>
            <pc:docMk/>
            <pc:sldMk cId="4261854849" sldId="862"/>
            <ac:spMk id="49" creationId="{BC7DE552-0933-D262-D27E-E05DC9995927}"/>
          </ac:spMkLst>
        </pc:spChg>
        <pc:spChg chg="add mod">
          <ac:chgData name="KARIMI ZAYAN" userId="07ce09e7-3b47-4ec4-8c7b-a91f74b265a2" providerId="ADAL" clId="{6848E0DA-8628-4E7B-BD79-76CBF690632D}" dt="2023-04-29T06:28:31.191" v="4109" actId="1076"/>
          <ac:spMkLst>
            <pc:docMk/>
            <pc:sldMk cId="4261854849" sldId="862"/>
            <ac:spMk id="50" creationId="{D609700F-05C2-CBC2-85AA-7AACEF8CB16E}"/>
          </ac:spMkLst>
        </pc:spChg>
        <pc:spChg chg="add mod">
          <ac:chgData name="KARIMI ZAYAN" userId="07ce09e7-3b47-4ec4-8c7b-a91f74b265a2" providerId="ADAL" clId="{6848E0DA-8628-4E7B-BD79-76CBF690632D}" dt="2023-04-29T06:28:31.191" v="4109" actId="1076"/>
          <ac:spMkLst>
            <pc:docMk/>
            <pc:sldMk cId="4261854849" sldId="862"/>
            <ac:spMk id="51" creationId="{E43C42AE-A23F-53F0-26D9-79297154E3EA}"/>
          </ac:spMkLst>
        </pc:spChg>
        <pc:spChg chg="add del mod">
          <ac:chgData name="KARIMI ZAYAN" userId="07ce09e7-3b47-4ec4-8c7b-a91f74b265a2" providerId="ADAL" clId="{6848E0DA-8628-4E7B-BD79-76CBF690632D}" dt="2023-04-29T06:28:28.958" v="4107"/>
          <ac:spMkLst>
            <pc:docMk/>
            <pc:sldMk cId="4261854849" sldId="862"/>
            <ac:spMk id="52" creationId="{24C18D6C-0FE7-6939-AFDF-54730FF5C811}"/>
          </ac:spMkLst>
        </pc:spChg>
        <pc:spChg chg="add mod">
          <ac:chgData name="KARIMI ZAYAN" userId="07ce09e7-3b47-4ec4-8c7b-a91f74b265a2" providerId="ADAL" clId="{6848E0DA-8628-4E7B-BD79-76CBF690632D}" dt="2023-04-21T09:17:24.061" v="2001" actId="1076"/>
          <ac:spMkLst>
            <pc:docMk/>
            <pc:sldMk cId="4261854849" sldId="862"/>
            <ac:spMk id="54" creationId="{28EA000E-5800-706A-F5B7-0652B33036C6}"/>
          </ac:spMkLst>
        </pc:spChg>
        <pc:spChg chg="add mod">
          <ac:chgData name="KARIMI ZAYAN" userId="07ce09e7-3b47-4ec4-8c7b-a91f74b265a2" providerId="ADAL" clId="{6848E0DA-8628-4E7B-BD79-76CBF690632D}" dt="2023-04-21T09:17:20.851" v="2000" actId="1076"/>
          <ac:spMkLst>
            <pc:docMk/>
            <pc:sldMk cId="4261854849" sldId="862"/>
            <ac:spMk id="56" creationId="{51BE4046-E2AB-B623-D4D8-043E9842A3D8}"/>
          </ac:spMkLst>
        </pc:spChg>
        <pc:spChg chg="add del mod">
          <ac:chgData name="KARIMI ZAYAN" userId="07ce09e7-3b47-4ec4-8c7b-a91f74b265a2" providerId="ADAL" clId="{6848E0DA-8628-4E7B-BD79-76CBF690632D}" dt="2023-04-29T06:28:39.896" v="4112" actId="478"/>
          <ac:spMkLst>
            <pc:docMk/>
            <pc:sldMk cId="4261854849" sldId="862"/>
            <ac:spMk id="57" creationId="{97703E0A-09AA-8A9C-626F-578FA2F3D3A4}"/>
          </ac:spMkLst>
        </pc:spChg>
        <pc:spChg chg="add del mod">
          <ac:chgData name="KARIMI ZAYAN" userId="07ce09e7-3b47-4ec4-8c7b-a91f74b265a2" providerId="ADAL" clId="{6848E0DA-8628-4E7B-BD79-76CBF690632D}" dt="2023-04-29T06:28:39.896" v="4112" actId="478"/>
          <ac:spMkLst>
            <pc:docMk/>
            <pc:sldMk cId="4261854849" sldId="862"/>
            <ac:spMk id="58" creationId="{B3A8432C-3A3A-1D01-FEFB-B3B5EB79617B}"/>
          </ac:spMkLst>
        </pc:spChg>
        <pc:spChg chg="add del mod">
          <ac:chgData name="KARIMI ZAYAN" userId="07ce09e7-3b47-4ec4-8c7b-a91f74b265a2" providerId="ADAL" clId="{6848E0DA-8628-4E7B-BD79-76CBF690632D}" dt="2023-04-29T06:28:39.896" v="4112" actId="478"/>
          <ac:spMkLst>
            <pc:docMk/>
            <pc:sldMk cId="4261854849" sldId="862"/>
            <ac:spMk id="59" creationId="{E122A3C8-46B4-D14C-BAD0-CB7708D7E7CA}"/>
          </ac:spMkLst>
        </pc:spChg>
        <pc:picChg chg="add mod">
          <ac:chgData name="KARIMI ZAYAN" userId="07ce09e7-3b47-4ec4-8c7b-a91f74b265a2" providerId="ADAL" clId="{6848E0DA-8628-4E7B-BD79-76CBF690632D}" dt="2023-04-21T09:15:52.402" v="1860" actId="1076"/>
          <ac:picMkLst>
            <pc:docMk/>
            <pc:sldMk cId="4261854849" sldId="862"/>
            <ac:picMk id="48" creationId="{A4D3EF7C-774C-F660-B004-2761C71B8EE3}"/>
          </ac:picMkLst>
        </pc:picChg>
        <pc:picChg chg="add mod">
          <ac:chgData name="KARIMI ZAYAN" userId="07ce09e7-3b47-4ec4-8c7b-a91f74b265a2" providerId="ADAL" clId="{6848E0DA-8628-4E7B-BD79-76CBF690632D}" dt="2023-04-21T09:15:52.402" v="1860" actId="1076"/>
          <ac:picMkLst>
            <pc:docMk/>
            <pc:sldMk cId="4261854849" sldId="862"/>
            <ac:picMk id="3074" creationId="{B0DA6885-8B99-E11F-2DED-D68413E3A2C4}"/>
          </ac:picMkLst>
        </pc:picChg>
        <pc:cxnChg chg="add mod">
          <ac:chgData name="KARIMI ZAYAN" userId="07ce09e7-3b47-4ec4-8c7b-a91f74b265a2" providerId="ADAL" clId="{6848E0DA-8628-4E7B-BD79-76CBF690632D}" dt="2023-04-21T09:15:52.402" v="1860" actId="1076"/>
          <ac:cxnSpMkLst>
            <pc:docMk/>
            <pc:sldMk cId="4261854849" sldId="862"/>
            <ac:cxnSpMk id="9" creationId="{CCB36F2C-5395-55D2-167F-C3F9AFAFDD73}"/>
          </ac:cxnSpMkLst>
        </pc:cxnChg>
        <pc:cxnChg chg="add mod">
          <ac:chgData name="KARIMI ZAYAN" userId="07ce09e7-3b47-4ec4-8c7b-a91f74b265a2" providerId="ADAL" clId="{6848E0DA-8628-4E7B-BD79-76CBF690632D}" dt="2023-04-21T09:15:52.402" v="1860" actId="1076"/>
          <ac:cxnSpMkLst>
            <pc:docMk/>
            <pc:sldMk cId="4261854849" sldId="862"/>
            <ac:cxnSpMk id="10" creationId="{6089EC51-A777-9C63-CC05-BC7A79348183}"/>
          </ac:cxnSpMkLst>
        </pc:cxnChg>
        <pc:cxnChg chg="add mod">
          <ac:chgData name="KARIMI ZAYAN" userId="07ce09e7-3b47-4ec4-8c7b-a91f74b265a2" providerId="ADAL" clId="{6848E0DA-8628-4E7B-BD79-76CBF690632D}" dt="2023-04-21T09:15:52.402" v="1860" actId="1076"/>
          <ac:cxnSpMkLst>
            <pc:docMk/>
            <pc:sldMk cId="4261854849" sldId="862"/>
            <ac:cxnSpMk id="12" creationId="{7F2FB08A-DA3F-D1C3-F19E-90186E71A9CA}"/>
          </ac:cxnSpMkLst>
        </pc:cxnChg>
        <pc:cxnChg chg="add mod">
          <ac:chgData name="KARIMI ZAYAN" userId="07ce09e7-3b47-4ec4-8c7b-a91f74b265a2" providerId="ADAL" clId="{6848E0DA-8628-4E7B-BD79-76CBF690632D}" dt="2023-04-21T09:15:52.402" v="1860" actId="1076"/>
          <ac:cxnSpMkLst>
            <pc:docMk/>
            <pc:sldMk cId="4261854849" sldId="862"/>
            <ac:cxnSpMk id="14" creationId="{79B1BF5E-C80B-52ED-578C-4ED5A2CE0C2B}"/>
          </ac:cxnSpMkLst>
        </pc:cxnChg>
        <pc:cxnChg chg="add mod">
          <ac:chgData name="KARIMI ZAYAN" userId="07ce09e7-3b47-4ec4-8c7b-a91f74b265a2" providerId="ADAL" clId="{6848E0DA-8628-4E7B-BD79-76CBF690632D}" dt="2023-04-21T09:15:52.402" v="1860" actId="1076"/>
          <ac:cxnSpMkLst>
            <pc:docMk/>
            <pc:sldMk cId="4261854849" sldId="862"/>
            <ac:cxnSpMk id="15" creationId="{173D3074-5FDD-B98C-C586-85659D5E3A11}"/>
          </ac:cxnSpMkLst>
        </pc:cxnChg>
        <pc:cxnChg chg="add mod">
          <ac:chgData name="KARIMI ZAYAN" userId="07ce09e7-3b47-4ec4-8c7b-a91f74b265a2" providerId="ADAL" clId="{6848E0DA-8628-4E7B-BD79-76CBF690632D}" dt="2023-04-21T09:15:52.402" v="1860" actId="1076"/>
          <ac:cxnSpMkLst>
            <pc:docMk/>
            <pc:sldMk cId="4261854849" sldId="862"/>
            <ac:cxnSpMk id="16" creationId="{AC161A36-8537-A205-C911-B677B7C740FE}"/>
          </ac:cxnSpMkLst>
        </pc:cxnChg>
        <pc:cxnChg chg="add mod">
          <ac:chgData name="KARIMI ZAYAN" userId="07ce09e7-3b47-4ec4-8c7b-a91f74b265a2" providerId="ADAL" clId="{6848E0DA-8628-4E7B-BD79-76CBF690632D}" dt="2023-04-21T09:15:52.402" v="1860" actId="1076"/>
          <ac:cxnSpMkLst>
            <pc:docMk/>
            <pc:sldMk cId="4261854849" sldId="862"/>
            <ac:cxnSpMk id="17" creationId="{45FB7916-7B41-903A-E30F-3DE29F096631}"/>
          </ac:cxnSpMkLst>
        </pc:cxnChg>
        <pc:cxnChg chg="add mod">
          <ac:chgData name="KARIMI ZAYAN" userId="07ce09e7-3b47-4ec4-8c7b-a91f74b265a2" providerId="ADAL" clId="{6848E0DA-8628-4E7B-BD79-76CBF690632D}" dt="2023-04-21T09:15:52.402" v="1860" actId="1076"/>
          <ac:cxnSpMkLst>
            <pc:docMk/>
            <pc:sldMk cId="4261854849" sldId="862"/>
            <ac:cxnSpMk id="18" creationId="{C563157C-489D-792C-4976-CD6920AC84C7}"/>
          </ac:cxnSpMkLst>
        </pc:cxnChg>
        <pc:cxnChg chg="add mod">
          <ac:chgData name="KARIMI ZAYAN" userId="07ce09e7-3b47-4ec4-8c7b-a91f74b265a2" providerId="ADAL" clId="{6848E0DA-8628-4E7B-BD79-76CBF690632D}" dt="2023-04-21T09:15:52.402" v="1860" actId="1076"/>
          <ac:cxnSpMkLst>
            <pc:docMk/>
            <pc:sldMk cId="4261854849" sldId="862"/>
            <ac:cxnSpMk id="20" creationId="{799734ED-092D-5D73-F9EB-A6A2E212164E}"/>
          </ac:cxnSpMkLst>
        </pc:cxnChg>
        <pc:cxnChg chg="add mod">
          <ac:chgData name="KARIMI ZAYAN" userId="07ce09e7-3b47-4ec4-8c7b-a91f74b265a2" providerId="ADAL" clId="{6848E0DA-8628-4E7B-BD79-76CBF690632D}" dt="2023-04-21T09:15:52.402" v="1860" actId="1076"/>
          <ac:cxnSpMkLst>
            <pc:docMk/>
            <pc:sldMk cId="4261854849" sldId="862"/>
            <ac:cxnSpMk id="21" creationId="{6EA24127-ACD2-ECDB-24DE-6F7B35DBDA4D}"/>
          </ac:cxnSpMkLst>
        </pc:cxnChg>
        <pc:cxnChg chg="add mod">
          <ac:chgData name="KARIMI ZAYAN" userId="07ce09e7-3b47-4ec4-8c7b-a91f74b265a2" providerId="ADAL" clId="{6848E0DA-8628-4E7B-BD79-76CBF690632D}" dt="2023-04-21T09:15:52.402" v="1860" actId="1076"/>
          <ac:cxnSpMkLst>
            <pc:docMk/>
            <pc:sldMk cId="4261854849" sldId="862"/>
            <ac:cxnSpMk id="22" creationId="{C5D245AE-EB46-A7F2-971E-8740D6D626A1}"/>
          </ac:cxnSpMkLst>
        </pc:cxnChg>
        <pc:cxnChg chg="add mod">
          <ac:chgData name="KARIMI ZAYAN" userId="07ce09e7-3b47-4ec4-8c7b-a91f74b265a2" providerId="ADAL" clId="{6848E0DA-8628-4E7B-BD79-76CBF690632D}" dt="2023-04-21T09:15:52.402" v="1860" actId="1076"/>
          <ac:cxnSpMkLst>
            <pc:docMk/>
            <pc:sldMk cId="4261854849" sldId="862"/>
            <ac:cxnSpMk id="23" creationId="{BA43D361-9785-A08D-7096-B9D778558D55}"/>
          </ac:cxnSpMkLst>
        </pc:cxnChg>
        <pc:cxnChg chg="add del mod">
          <ac:chgData name="KARIMI ZAYAN" userId="07ce09e7-3b47-4ec4-8c7b-a91f74b265a2" providerId="ADAL" clId="{6848E0DA-8628-4E7B-BD79-76CBF690632D}" dt="2023-04-21T09:10:42.939" v="1569" actId="478"/>
          <ac:cxnSpMkLst>
            <pc:docMk/>
            <pc:sldMk cId="4261854849" sldId="862"/>
            <ac:cxnSpMk id="24" creationId="{7118F8C2-FDBC-8176-E75F-3E4D0CE63C13}"/>
          </ac:cxnSpMkLst>
        </pc:cxnChg>
        <pc:cxnChg chg="add del mod">
          <ac:chgData name="KARIMI ZAYAN" userId="07ce09e7-3b47-4ec4-8c7b-a91f74b265a2" providerId="ADAL" clId="{6848E0DA-8628-4E7B-BD79-76CBF690632D}" dt="2023-04-21T09:10:41.003" v="1567" actId="478"/>
          <ac:cxnSpMkLst>
            <pc:docMk/>
            <pc:sldMk cId="4261854849" sldId="862"/>
            <ac:cxnSpMk id="25" creationId="{EE230E47-6407-9D16-3260-F4E57B3E38CF}"/>
          </ac:cxnSpMkLst>
        </pc:cxnChg>
        <pc:cxnChg chg="add del mod">
          <ac:chgData name="KARIMI ZAYAN" userId="07ce09e7-3b47-4ec4-8c7b-a91f74b265a2" providerId="ADAL" clId="{6848E0DA-8628-4E7B-BD79-76CBF690632D}" dt="2023-04-21T09:10:42.395" v="1568" actId="478"/>
          <ac:cxnSpMkLst>
            <pc:docMk/>
            <pc:sldMk cId="4261854849" sldId="862"/>
            <ac:cxnSpMk id="26" creationId="{075C93C0-3CD6-DF16-7887-24183AE8DDBA}"/>
          </ac:cxnSpMkLst>
        </pc:cxnChg>
        <pc:cxnChg chg="add mod">
          <ac:chgData name="KARIMI ZAYAN" userId="07ce09e7-3b47-4ec4-8c7b-a91f74b265a2" providerId="ADAL" clId="{6848E0DA-8628-4E7B-BD79-76CBF690632D}" dt="2023-04-21T09:15:52.402" v="1860" actId="1076"/>
          <ac:cxnSpMkLst>
            <pc:docMk/>
            <pc:sldMk cId="4261854849" sldId="862"/>
            <ac:cxnSpMk id="33" creationId="{36763BC6-2EA1-4A49-A9CA-A16FCFE8B199}"/>
          </ac:cxnSpMkLst>
        </pc:cxnChg>
        <pc:cxnChg chg="add mod">
          <ac:chgData name="KARIMI ZAYAN" userId="07ce09e7-3b47-4ec4-8c7b-a91f74b265a2" providerId="ADAL" clId="{6848E0DA-8628-4E7B-BD79-76CBF690632D}" dt="2023-04-21T09:15:52.402" v="1860" actId="1076"/>
          <ac:cxnSpMkLst>
            <pc:docMk/>
            <pc:sldMk cId="4261854849" sldId="862"/>
            <ac:cxnSpMk id="34" creationId="{F18A7CA9-2AF8-DE8F-622E-09658D857462}"/>
          </ac:cxnSpMkLst>
        </pc:cxnChg>
        <pc:cxnChg chg="add mod">
          <ac:chgData name="KARIMI ZAYAN" userId="07ce09e7-3b47-4ec4-8c7b-a91f74b265a2" providerId="ADAL" clId="{6848E0DA-8628-4E7B-BD79-76CBF690632D}" dt="2023-04-21T09:15:52.402" v="1860" actId="1076"/>
          <ac:cxnSpMkLst>
            <pc:docMk/>
            <pc:sldMk cId="4261854849" sldId="862"/>
            <ac:cxnSpMk id="36" creationId="{EE035F21-8629-699A-4093-6FD6BF34087B}"/>
          </ac:cxnSpMkLst>
        </pc:cxnChg>
        <pc:cxnChg chg="add mod">
          <ac:chgData name="KARIMI ZAYAN" userId="07ce09e7-3b47-4ec4-8c7b-a91f74b265a2" providerId="ADAL" clId="{6848E0DA-8628-4E7B-BD79-76CBF690632D}" dt="2023-04-21T09:15:52.402" v="1860" actId="1076"/>
          <ac:cxnSpMkLst>
            <pc:docMk/>
            <pc:sldMk cId="4261854849" sldId="862"/>
            <ac:cxnSpMk id="38" creationId="{8E98BB57-F2C4-1E3E-3F84-FF1C70D3CAA4}"/>
          </ac:cxnSpMkLst>
        </pc:cxnChg>
        <pc:cxnChg chg="add mod">
          <ac:chgData name="KARIMI ZAYAN" userId="07ce09e7-3b47-4ec4-8c7b-a91f74b265a2" providerId="ADAL" clId="{6848E0DA-8628-4E7B-BD79-76CBF690632D}" dt="2023-04-21T09:15:52.402" v="1860" actId="1076"/>
          <ac:cxnSpMkLst>
            <pc:docMk/>
            <pc:sldMk cId="4261854849" sldId="862"/>
            <ac:cxnSpMk id="39" creationId="{DA26D733-0E34-79D6-18F8-02CF58ABC807}"/>
          </ac:cxnSpMkLst>
        </pc:cxnChg>
        <pc:cxnChg chg="add mod">
          <ac:chgData name="KARIMI ZAYAN" userId="07ce09e7-3b47-4ec4-8c7b-a91f74b265a2" providerId="ADAL" clId="{6848E0DA-8628-4E7B-BD79-76CBF690632D}" dt="2023-04-21T09:15:52.402" v="1860" actId="1076"/>
          <ac:cxnSpMkLst>
            <pc:docMk/>
            <pc:sldMk cId="4261854849" sldId="862"/>
            <ac:cxnSpMk id="40" creationId="{01A4F714-06BF-774C-F229-7D7B9D1E9817}"/>
          </ac:cxnSpMkLst>
        </pc:cxnChg>
        <pc:cxnChg chg="add mod">
          <ac:chgData name="KARIMI ZAYAN" userId="07ce09e7-3b47-4ec4-8c7b-a91f74b265a2" providerId="ADAL" clId="{6848E0DA-8628-4E7B-BD79-76CBF690632D}" dt="2023-04-21T09:15:52.402" v="1860" actId="1076"/>
          <ac:cxnSpMkLst>
            <pc:docMk/>
            <pc:sldMk cId="4261854849" sldId="862"/>
            <ac:cxnSpMk id="41" creationId="{22AA56B4-4D85-7459-825C-46618FC11B52}"/>
          </ac:cxnSpMkLst>
        </pc:cxnChg>
        <pc:cxnChg chg="add mod">
          <ac:chgData name="KARIMI ZAYAN" userId="07ce09e7-3b47-4ec4-8c7b-a91f74b265a2" providerId="ADAL" clId="{6848E0DA-8628-4E7B-BD79-76CBF690632D}" dt="2023-04-21T09:15:52.402" v="1860" actId="1076"/>
          <ac:cxnSpMkLst>
            <pc:docMk/>
            <pc:sldMk cId="4261854849" sldId="862"/>
            <ac:cxnSpMk id="42" creationId="{DAF66929-B2A9-7B8B-FD84-BD1531771C2F}"/>
          </ac:cxnSpMkLst>
        </pc:cxnChg>
        <pc:cxnChg chg="add mod">
          <ac:chgData name="KARIMI ZAYAN" userId="07ce09e7-3b47-4ec4-8c7b-a91f74b265a2" providerId="ADAL" clId="{6848E0DA-8628-4E7B-BD79-76CBF690632D}" dt="2023-04-21T09:15:52.402" v="1860" actId="1076"/>
          <ac:cxnSpMkLst>
            <pc:docMk/>
            <pc:sldMk cId="4261854849" sldId="862"/>
            <ac:cxnSpMk id="44" creationId="{F99854C8-2940-3E9A-57C5-AE326ABF0E8C}"/>
          </ac:cxnSpMkLst>
        </pc:cxnChg>
        <pc:cxnChg chg="add mod">
          <ac:chgData name="KARIMI ZAYAN" userId="07ce09e7-3b47-4ec4-8c7b-a91f74b265a2" providerId="ADAL" clId="{6848E0DA-8628-4E7B-BD79-76CBF690632D}" dt="2023-04-21T09:15:52.402" v="1860" actId="1076"/>
          <ac:cxnSpMkLst>
            <pc:docMk/>
            <pc:sldMk cId="4261854849" sldId="862"/>
            <ac:cxnSpMk id="45" creationId="{C99565BF-D9BE-0FC8-4830-11B961E90247}"/>
          </ac:cxnSpMkLst>
        </pc:cxnChg>
        <pc:cxnChg chg="add mod">
          <ac:chgData name="KARIMI ZAYAN" userId="07ce09e7-3b47-4ec4-8c7b-a91f74b265a2" providerId="ADAL" clId="{6848E0DA-8628-4E7B-BD79-76CBF690632D}" dt="2023-04-21T09:15:52.402" v="1860" actId="1076"/>
          <ac:cxnSpMkLst>
            <pc:docMk/>
            <pc:sldMk cId="4261854849" sldId="862"/>
            <ac:cxnSpMk id="46" creationId="{1007D4DE-96CA-1904-601D-DEF05A56354A}"/>
          </ac:cxnSpMkLst>
        </pc:cxnChg>
        <pc:cxnChg chg="add mod">
          <ac:chgData name="KARIMI ZAYAN" userId="07ce09e7-3b47-4ec4-8c7b-a91f74b265a2" providerId="ADAL" clId="{6848E0DA-8628-4E7B-BD79-76CBF690632D}" dt="2023-04-21T09:15:52.402" v="1860" actId="1076"/>
          <ac:cxnSpMkLst>
            <pc:docMk/>
            <pc:sldMk cId="4261854849" sldId="862"/>
            <ac:cxnSpMk id="47" creationId="{56001C94-7920-B357-E871-A83FFA255AAD}"/>
          </ac:cxnSpMkLst>
        </pc:cxnChg>
        <pc:cxnChg chg="add mod">
          <ac:chgData name="KARIMI ZAYAN" userId="07ce09e7-3b47-4ec4-8c7b-a91f74b265a2" providerId="ADAL" clId="{6848E0DA-8628-4E7B-BD79-76CBF690632D}" dt="2023-04-21T09:16:32.331" v="1944" actId="1582"/>
          <ac:cxnSpMkLst>
            <pc:docMk/>
            <pc:sldMk cId="4261854849" sldId="862"/>
            <ac:cxnSpMk id="53" creationId="{E94EAFBD-401E-FD08-588E-BD61A2DDB780}"/>
          </ac:cxnSpMkLst>
        </pc:cxnChg>
        <pc:cxnChg chg="add mod">
          <ac:chgData name="KARIMI ZAYAN" userId="07ce09e7-3b47-4ec4-8c7b-a91f74b265a2" providerId="ADAL" clId="{6848E0DA-8628-4E7B-BD79-76CBF690632D}" dt="2023-04-21T09:17:08.422" v="1993" actId="1076"/>
          <ac:cxnSpMkLst>
            <pc:docMk/>
            <pc:sldMk cId="4261854849" sldId="862"/>
            <ac:cxnSpMk id="55" creationId="{3BABCF83-F272-5FCD-DBA2-FFECF009EEFD}"/>
          </ac:cxnSpMkLst>
        </pc:cxnChg>
      </pc:sldChg>
      <pc:sldChg chg="addSp delSp modSp new mod modAnim">
        <pc:chgData name="KARIMI ZAYAN" userId="07ce09e7-3b47-4ec4-8c7b-a91f74b265a2" providerId="ADAL" clId="{6848E0DA-8628-4E7B-BD79-76CBF690632D}" dt="2023-04-21T13:22:46.646" v="2834" actId="1076"/>
        <pc:sldMkLst>
          <pc:docMk/>
          <pc:sldMk cId="3829361441" sldId="863"/>
        </pc:sldMkLst>
        <pc:spChg chg="mod">
          <ac:chgData name="KARIMI ZAYAN" userId="07ce09e7-3b47-4ec4-8c7b-a91f74b265a2" providerId="ADAL" clId="{6848E0DA-8628-4E7B-BD79-76CBF690632D}" dt="2023-04-21T09:11:12.069" v="1584" actId="20577"/>
          <ac:spMkLst>
            <pc:docMk/>
            <pc:sldMk cId="3829361441" sldId="863"/>
            <ac:spMk id="2" creationId="{FDA835E3-6823-D939-BEAA-1136310A4387}"/>
          </ac:spMkLst>
        </pc:spChg>
        <pc:spChg chg="add mod">
          <ac:chgData name="KARIMI ZAYAN" userId="07ce09e7-3b47-4ec4-8c7b-a91f74b265a2" providerId="ADAL" clId="{6848E0DA-8628-4E7B-BD79-76CBF690632D}" dt="2023-04-21T09:11:25.439" v="1589" actId="1076"/>
          <ac:spMkLst>
            <pc:docMk/>
            <pc:sldMk cId="3829361441" sldId="863"/>
            <ac:spMk id="3" creationId="{23E3754B-2C4B-9571-BDB2-7387501EAF32}"/>
          </ac:spMkLst>
        </pc:spChg>
        <pc:spChg chg="add mod">
          <ac:chgData name="KARIMI ZAYAN" userId="07ce09e7-3b47-4ec4-8c7b-a91f74b265a2" providerId="ADAL" clId="{6848E0DA-8628-4E7B-BD79-76CBF690632D}" dt="2023-04-21T09:11:25.439" v="1589" actId="1076"/>
          <ac:spMkLst>
            <pc:docMk/>
            <pc:sldMk cId="3829361441" sldId="863"/>
            <ac:spMk id="5" creationId="{3B094CD4-0486-6BB4-ACA6-AD3DB21B5189}"/>
          </ac:spMkLst>
        </pc:spChg>
        <pc:spChg chg="add mod">
          <ac:chgData name="KARIMI ZAYAN" userId="07ce09e7-3b47-4ec4-8c7b-a91f74b265a2" providerId="ADAL" clId="{6848E0DA-8628-4E7B-BD79-76CBF690632D}" dt="2023-04-21T09:11:25.439" v="1589" actId="1076"/>
          <ac:spMkLst>
            <pc:docMk/>
            <pc:sldMk cId="3829361441" sldId="863"/>
            <ac:spMk id="6" creationId="{B2FD5D29-78E4-5801-C647-8F49A79E953E}"/>
          </ac:spMkLst>
        </pc:spChg>
        <pc:spChg chg="add mod">
          <ac:chgData name="KARIMI ZAYAN" userId="07ce09e7-3b47-4ec4-8c7b-a91f74b265a2" providerId="ADAL" clId="{6848E0DA-8628-4E7B-BD79-76CBF690632D}" dt="2023-04-21T09:11:25.439" v="1589" actId="1076"/>
          <ac:spMkLst>
            <pc:docMk/>
            <pc:sldMk cId="3829361441" sldId="863"/>
            <ac:spMk id="7" creationId="{1341ED26-3285-363E-6D40-6F2B9FC21716}"/>
          </ac:spMkLst>
        </pc:spChg>
        <pc:spChg chg="add mod">
          <ac:chgData name="KARIMI ZAYAN" userId="07ce09e7-3b47-4ec4-8c7b-a91f74b265a2" providerId="ADAL" clId="{6848E0DA-8628-4E7B-BD79-76CBF690632D}" dt="2023-04-21T13:22:46.646" v="2834" actId="1076"/>
          <ac:spMkLst>
            <pc:docMk/>
            <pc:sldMk cId="3829361441" sldId="863"/>
            <ac:spMk id="11" creationId="{7AD95626-7B62-C393-6E78-F7A603E6062B}"/>
          </ac:spMkLst>
        </pc:spChg>
        <pc:spChg chg="mod">
          <ac:chgData name="KARIMI ZAYAN" userId="07ce09e7-3b47-4ec4-8c7b-a91f74b265a2" providerId="ADAL" clId="{6848E0DA-8628-4E7B-BD79-76CBF690632D}" dt="2023-04-21T09:11:16.523" v="1585"/>
          <ac:spMkLst>
            <pc:docMk/>
            <pc:sldMk cId="3829361441" sldId="863"/>
            <ac:spMk id="12" creationId="{9BE51721-2337-9DF9-D804-F8026E297C38}"/>
          </ac:spMkLst>
        </pc:spChg>
        <pc:spChg chg="mod">
          <ac:chgData name="KARIMI ZAYAN" userId="07ce09e7-3b47-4ec4-8c7b-a91f74b265a2" providerId="ADAL" clId="{6848E0DA-8628-4E7B-BD79-76CBF690632D}" dt="2023-04-21T09:11:16.523" v="1585"/>
          <ac:spMkLst>
            <pc:docMk/>
            <pc:sldMk cId="3829361441" sldId="863"/>
            <ac:spMk id="13" creationId="{9C67C8A6-AD5B-429B-7F7E-1235A2572B4F}"/>
          </ac:spMkLst>
        </pc:spChg>
        <pc:spChg chg="add del mod">
          <ac:chgData name="KARIMI ZAYAN" userId="07ce09e7-3b47-4ec4-8c7b-a91f74b265a2" providerId="ADAL" clId="{6848E0DA-8628-4E7B-BD79-76CBF690632D}" dt="2023-04-21T13:22:35.882" v="2831" actId="478"/>
          <ac:spMkLst>
            <pc:docMk/>
            <pc:sldMk cId="3829361441" sldId="863"/>
            <ac:spMk id="13" creationId="{E54C85DD-49FA-BEF6-88DB-B74F9E958058}"/>
          </ac:spMkLst>
        </pc:spChg>
        <pc:spChg chg="mod">
          <ac:chgData name="KARIMI ZAYAN" userId="07ce09e7-3b47-4ec4-8c7b-a91f74b265a2" providerId="ADAL" clId="{6848E0DA-8628-4E7B-BD79-76CBF690632D}" dt="2023-04-21T09:11:16.523" v="1585"/>
          <ac:spMkLst>
            <pc:docMk/>
            <pc:sldMk cId="3829361441" sldId="863"/>
            <ac:spMk id="15" creationId="{A7DA6C50-4ABC-6CB6-2B34-BF09E2A1E0C6}"/>
          </ac:spMkLst>
        </pc:spChg>
        <pc:spChg chg="mod">
          <ac:chgData name="KARIMI ZAYAN" userId="07ce09e7-3b47-4ec4-8c7b-a91f74b265a2" providerId="ADAL" clId="{6848E0DA-8628-4E7B-BD79-76CBF690632D}" dt="2023-04-21T09:11:18.880" v="1586" actId="6549"/>
          <ac:spMkLst>
            <pc:docMk/>
            <pc:sldMk cId="3829361441" sldId="863"/>
            <ac:spMk id="16" creationId="{02311907-96D2-FF7F-DB88-A9EA711647B2}"/>
          </ac:spMkLst>
        </pc:spChg>
        <pc:spChg chg="add del mod">
          <ac:chgData name="KARIMI ZAYAN" userId="07ce09e7-3b47-4ec4-8c7b-a91f74b265a2" providerId="ADAL" clId="{6848E0DA-8628-4E7B-BD79-76CBF690632D}" dt="2023-04-21T09:14:12.774" v="1725" actId="478"/>
          <ac:spMkLst>
            <pc:docMk/>
            <pc:sldMk cId="3829361441" sldId="863"/>
            <ac:spMk id="17" creationId="{1CEEC100-DDE9-AE0A-0F54-DD9DEF6D0C23}"/>
          </ac:spMkLst>
        </pc:spChg>
        <pc:spChg chg="add mod">
          <ac:chgData name="KARIMI ZAYAN" userId="07ce09e7-3b47-4ec4-8c7b-a91f74b265a2" providerId="ADAL" clId="{6848E0DA-8628-4E7B-BD79-76CBF690632D}" dt="2023-04-21T09:14:05.364" v="1724"/>
          <ac:spMkLst>
            <pc:docMk/>
            <pc:sldMk cId="3829361441" sldId="863"/>
            <ac:spMk id="18" creationId="{690D96B2-37DB-A801-1B52-C146E421FB2B}"/>
          </ac:spMkLst>
        </pc:spChg>
        <pc:spChg chg="add mod">
          <ac:chgData name="KARIMI ZAYAN" userId="07ce09e7-3b47-4ec4-8c7b-a91f74b265a2" providerId="ADAL" clId="{6848E0DA-8628-4E7B-BD79-76CBF690632D}" dt="2023-04-21T09:14:33.489" v="1839" actId="20577"/>
          <ac:spMkLst>
            <pc:docMk/>
            <pc:sldMk cId="3829361441" sldId="863"/>
            <ac:spMk id="19" creationId="{00A64639-D7B6-DD03-88B1-E9AED6BEECFD}"/>
          </ac:spMkLst>
        </pc:spChg>
        <pc:spChg chg="mod">
          <ac:chgData name="KARIMI ZAYAN" userId="07ce09e7-3b47-4ec4-8c7b-a91f74b265a2" providerId="ADAL" clId="{6848E0DA-8628-4E7B-BD79-76CBF690632D}" dt="2023-04-21T09:14:05.364" v="1724"/>
          <ac:spMkLst>
            <pc:docMk/>
            <pc:sldMk cId="3829361441" sldId="863"/>
            <ac:spMk id="21" creationId="{D8B515FC-1984-4D6A-28F0-C8E2CB2FDC72}"/>
          </ac:spMkLst>
        </pc:spChg>
        <pc:spChg chg="mod">
          <ac:chgData name="KARIMI ZAYAN" userId="07ce09e7-3b47-4ec4-8c7b-a91f74b265a2" providerId="ADAL" clId="{6848E0DA-8628-4E7B-BD79-76CBF690632D}" dt="2023-04-21T09:14:05.364" v="1724"/>
          <ac:spMkLst>
            <pc:docMk/>
            <pc:sldMk cId="3829361441" sldId="863"/>
            <ac:spMk id="22" creationId="{B6C625E6-EFAF-A057-1F8F-B21661730CBE}"/>
          </ac:spMkLst>
        </pc:spChg>
        <pc:grpChg chg="add del mod">
          <ac:chgData name="KARIMI ZAYAN" userId="07ce09e7-3b47-4ec4-8c7b-a91f74b265a2" providerId="ADAL" clId="{6848E0DA-8628-4E7B-BD79-76CBF690632D}" dt="2023-04-21T09:11:22.008" v="1588" actId="478"/>
          <ac:grpSpMkLst>
            <pc:docMk/>
            <pc:sldMk cId="3829361441" sldId="863"/>
            <ac:grpSpMk id="11" creationId="{C9D1CCB5-49F9-8DD6-05AA-F5CE97E31E80}"/>
          </ac:grpSpMkLst>
        </pc:grpChg>
        <pc:grpChg chg="add del mod">
          <ac:chgData name="KARIMI ZAYAN" userId="07ce09e7-3b47-4ec4-8c7b-a91f74b265a2" providerId="ADAL" clId="{6848E0DA-8628-4E7B-BD79-76CBF690632D}" dt="2023-04-21T09:11:19.593" v="1587" actId="478"/>
          <ac:grpSpMkLst>
            <pc:docMk/>
            <pc:sldMk cId="3829361441" sldId="863"/>
            <ac:grpSpMk id="14" creationId="{8031D407-CC01-173F-E88B-842A89D3629B}"/>
          </ac:grpSpMkLst>
        </pc:grpChg>
        <pc:grpChg chg="add mod">
          <ac:chgData name="KARIMI ZAYAN" userId="07ce09e7-3b47-4ec4-8c7b-a91f74b265a2" providerId="ADAL" clId="{6848E0DA-8628-4E7B-BD79-76CBF690632D}" dt="2023-04-21T09:14:05.364" v="1724"/>
          <ac:grpSpMkLst>
            <pc:docMk/>
            <pc:sldMk cId="3829361441" sldId="863"/>
            <ac:grpSpMk id="20" creationId="{B49C756C-82F3-52E6-F3C4-944D5013FCDE}"/>
          </ac:grpSpMkLst>
        </pc:grpChg>
        <pc:cxnChg chg="add mod">
          <ac:chgData name="KARIMI ZAYAN" userId="07ce09e7-3b47-4ec4-8c7b-a91f74b265a2" providerId="ADAL" clId="{6848E0DA-8628-4E7B-BD79-76CBF690632D}" dt="2023-04-21T09:11:25.439" v="1589" actId="1076"/>
          <ac:cxnSpMkLst>
            <pc:docMk/>
            <pc:sldMk cId="3829361441" sldId="863"/>
            <ac:cxnSpMk id="4" creationId="{7F86BECC-BCC2-CB88-CD24-440578903936}"/>
          </ac:cxnSpMkLst>
        </pc:cxnChg>
        <pc:cxnChg chg="add mod">
          <ac:chgData name="KARIMI ZAYAN" userId="07ce09e7-3b47-4ec4-8c7b-a91f74b265a2" providerId="ADAL" clId="{6848E0DA-8628-4E7B-BD79-76CBF690632D}" dt="2023-04-21T09:11:25.439" v="1589" actId="1076"/>
          <ac:cxnSpMkLst>
            <pc:docMk/>
            <pc:sldMk cId="3829361441" sldId="863"/>
            <ac:cxnSpMk id="8" creationId="{8F5F1598-82C1-518B-1516-B378EFC75779}"/>
          </ac:cxnSpMkLst>
        </pc:cxnChg>
        <pc:cxnChg chg="add mod">
          <ac:chgData name="KARIMI ZAYAN" userId="07ce09e7-3b47-4ec4-8c7b-a91f74b265a2" providerId="ADAL" clId="{6848E0DA-8628-4E7B-BD79-76CBF690632D}" dt="2023-04-21T09:11:25.439" v="1589" actId="1076"/>
          <ac:cxnSpMkLst>
            <pc:docMk/>
            <pc:sldMk cId="3829361441" sldId="863"/>
            <ac:cxnSpMk id="9" creationId="{2E9FEB87-83BB-FF95-9E7B-97308DF6C006}"/>
          </ac:cxnSpMkLst>
        </pc:cxnChg>
        <pc:cxnChg chg="add mod">
          <ac:chgData name="KARIMI ZAYAN" userId="07ce09e7-3b47-4ec4-8c7b-a91f74b265a2" providerId="ADAL" clId="{6848E0DA-8628-4E7B-BD79-76CBF690632D}" dt="2023-04-21T09:11:25.439" v="1589" actId="1076"/>
          <ac:cxnSpMkLst>
            <pc:docMk/>
            <pc:sldMk cId="3829361441" sldId="863"/>
            <ac:cxnSpMk id="10" creationId="{FB3D7969-A9EB-9957-665B-5987C90B9136}"/>
          </ac:cxnSpMkLst>
        </pc:cxnChg>
      </pc:sldChg>
      <pc:sldChg chg="addSp delSp modSp new mod modAnim">
        <pc:chgData name="KARIMI ZAYAN" userId="07ce09e7-3b47-4ec4-8c7b-a91f74b265a2" providerId="ADAL" clId="{6848E0DA-8628-4E7B-BD79-76CBF690632D}" dt="2023-04-21T14:01:58.506" v="3715"/>
        <pc:sldMkLst>
          <pc:docMk/>
          <pc:sldMk cId="1954263205" sldId="864"/>
        </pc:sldMkLst>
        <pc:spChg chg="mod">
          <ac:chgData name="KARIMI ZAYAN" userId="07ce09e7-3b47-4ec4-8c7b-a91f74b265a2" providerId="ADAL" clId="{6848E0DA-8628-4E7B-BD79-76CBF690632D}" dt="2023-04-21T09:20:03.184" v="2032" actId="20577"/>
          <ac:spMkLst>
            <pc:docMk/>
            <pc:sldMk cId="1954263205" sldId="864"/>
            <ac:spMk id="2" creationId="{E6543A1C-45B7-ED51-BF6E-251827BADC6F}"/>
          </ac:spMkLst>
        </pc:spChg>
        <pc:spChg chg="add mod">
          <ac:chgData name="KARIMI ZAYAN" userId="07ce09e7-3b47-4ec4-8c7b-a91f74b265a2" providerId="ADAL" clId="{6848E0DA-8628-4E7B-BD79-76CBF690632D}" dt="2023-04-21T13:23:20.676" v="2836" actId="1076"/>
          <ac:spMkLst>
            <pc:docMk/>
            <pc:sldMk cId="1954263205" sldId="864"/>
            <ac:spMk id="3" creationId="{747AAF9D-3EBA-3A8C-986F-734305796E99}"/>
          </ac:spMkLst>
        </pc:spChg>
        <pc:spChg chg="add del mod">
          <ac:chgData name="KARIMI ZAYAN" userId="07ce09e7-3b47-4ec4-8c7b-a91f74b265a2" providerId="ADAL" clId="{6848E0DA-8628-4E7B-BD79-76CBF690632D}" dt="2023-04-21T09:20:31.170" v="2050" actId="478"/>
          <ac:spMkLst>
            <pc:docMk/>
            <pc:sldMk cId="1954263205" sldId="864"/>
            <ac:spMk id="4" creationId="{AA9EFEB7-EC8A-824C-E231-BAE5E6E09B58}"/>
          </ac:spMkLst>
        </pc:spChg>
        <pc:spChg chg="add del mod">
          <ac:chgData name="KARIMI ZAYAN" userId="07ce09e7-3b47-4ec4-8c7b-a91f74b265a2" providerId="ADAL" clId="{6848E0DA-8628-4E7B-BD79-76CBF690632D}" dt="2023-04-21T09:20:31.699" v="2051" actId="478"/>
          <ac:spMkLst>
            <pc:docMk/>
            <pc:sldMk cId="1954263205" sldId="864"/>
            <ac:spMk id="5" creationId="{8C1743A7-2A14-55F8-8927-F29540F8AEE5}"/>
          </ac:spMkLst>
        </pc:spChg>
        <pc:spChg chg="add mod">
          <ac:chgData name="KARIMI ZAYAN" userId="07ce09e7-3b47-4ec4-8c7b-a91f74b265a2" providerId="ADAL" clId="{6848E0DA-8628-4E7B-BD79-76CBF690632D}" dt="2023-04-21T13:23:20.676" v="2836" actId="1076"/>
          <ac:spMkLst>
            <pc:docMk/>
            <pc:sldMk cId="1954263205" sldId="864"/>
            <ac:spMk id="6" creationId="{F321F388-FCE9-4B03-BFDE-3BE07ABC9C31}"/>
          </ac:spMkLst>
        </pc:spChg>
        <pc:spChg chg="add mod">
          <ac:chgData name="KARIMI ZAYAN" userId="07ce09e7-3b47-4ec4-8c7b-a91f74b265a2" providerId="ADAL" clId="{6848E0DA-8628-4E7B-BD79-76CBF690632D}" dt="2023-04-21T13:23:20.676" v="2836" actId="1076"/>
          <ac:spMkLst>
            <pc:docMk/>
            <pc:sldMk cId="1954263205" sldId="864"/>
            <ac:spMk id="7" creationId="{A79226D8-F0D5-2B40-2999-0CB1DD182104}"/>
          </ac:spMkLst>
        </pc:spChg>
        <pc:spChg chg="add mod">
          <ac:chgData name="KARIMI ZAYAN" userId="07ce09e7-3b47-4ec4-8c7b-a91f74b265a2" providerId="ADAL" clId="{6848E0DA-8628-4E7B-BD79-76CBF690632D}" dt="2023-04-21T13:23:20.676" v="2836" actId="1076"/>
          <ac:spMkLst>
            <pc:docMk/>
            <pc:sldMk cId="1954263205" sldId="864"/>
            <ac:spMk id="15" creationId="{F95F404E-8EF4-3498-8913-CB577153F777}"/>
          </ac:spMkLst>
        </pc:spChg>
        <pc:spChg chg="add mod">
          <ac:chgData name="KARIMI ZAYAN" userId="07ce09e7-3b47-4ec4-8c7b-a91f74b265a2" providerId="ADAL" clId="{6848E0DA-8628-4E7B-BD79-76CBF690632D}" dt="2023-04-21T13:23:20.676" v="2836" actId="1076"/>
          <ac:spMkLst>
            <pc:docMk/>
            <pc:sldMk cId="1954263205" sldId="864"/>
            <ac:spMk id="16" creationId="{172D6A38-F7D2-23F4-B8DE-A751FCC87D50}"/>
          </ac:spMkLst>
        </pc:spChg>
        <pc:spChg chg="add mod">
          <ac:chgData name="KARIMI ZAYAN" userId="07ce09e7-3b47-4ec4-8c7b-a91f74b265a2" providerId="ADAL" clId="{6848E0DA-8628-4E7B-BD79-76CBF690632D}" dt="2023-04-21T13:23:20.676" v="2836" actId="1076"/>
          <ac:spMkLst>
            <pc:docMk/>
            <pc:sldMk cId="1954263205" sldId="864"/>
            <ac:spMk id="17" creationId="{78D2A18B-9DD5-B30C-EA9A-F4351D3A2C24}"/>
          </ac:spMkLst>
        </pc:spChg>
        <pc:cxnChg chg="add mod">
          <ac:chgData name="KARIMI ZAYAN" userId="07ce09e7-3b47-4ec4-8c7b-a91f74b265a2" providerId="ADAL" clId="{6848E0DA-8628-4E7B-BD79-76CBF690632D}" dt="2023-04-21T13:23:20.676" v="2836" actId="1076"/>
          <ac:cxnSpMkLst>
            <pc:docMk/>
            <pc:sldMk cId="1954263205" sldId="864"/>
            <ac:cxnSpMk id="9" creationId="{1514E4C2-8F7E-98A0-1E68-D9DFED82282F}"/>
          </ac:cxnSpMkLst>
        </pc:cxnChg>
        <pc:cxnChg chg="add mod">
          <ac:chgData name="KARIMI ZAYAN" userId="07ce09e7-3b47-4ec4-8c7b-a91f74b265a2" providerId="ADAL" clId="{6848E0DA-8628-4E7B-BD79-76CBF690632D}" dt="2023-04-21T13:23:20.676" v="2836" actId="1076"/>
          <ac:cxnSpMkLst>
            <pc:docMk/>
            <pc:sldMk cId="1954263205" sldId="864"/>
            <ac:cxnSpMk id="12" creationId="{305A3C22-21BC-F60F-89EC-CFD96F5A417A}"/>
          </ac:cxnSpMkLst>
        </pc:cxnChg>
      </pc:sldChg>
      <pc:sldChg chg="addSp delSp modSp new mod modAnim">
        <pc:chgData name="KARIMI ZAYAN" userId="07ce09e7-3b47-4ec4-8c7b-a91f74b265a2" providerId="ADAL" clId="{6848E0DA-8628-4E7B-BD79-76CBF690632D}" dt="2023-04-21T14:03:55.504" v="3790" actId="20577"/>
        <pc:sldMkLst>
          <pc:docMk/>
          <pc:sldMk cId="2657083623" sldId="865"/>
        </pc:sldMkLst>
        <pc:spChg chg="mod">
          <ac:chgData name="KARIMI ZAYAN" userId="07ce09e7-3b47-4ec4-8c7b-a91f74b265a2" providerId="ADAL" clId="{6848E0DA-8628-4E7B-BD79-76CBF690632D}" dt="2023-04-21T13:24:07.503" v="2895" actId="1076"/>
          <ac:spMkLst>
            <pc:docMk/>
            <pc:sldMk cId="2657083623" sldId="865"/>
            <ac:spMk id="2" creationId="{FC944062-52D8-477E-561D-9B97BDC59219}"/>
          </ac:spMkLst>
        </pc:spChg>
        <pc:spChg chg="add del mod">
          <ac:chgData name="KARIMI ZAYAN" userId="07ce09e7-3b47-4ec4-8c7b-a91f74b265a2" providerId="ADAL" clId="{6848E0DA-8628-4E7B-BD79-76CBF690632D}" dt="2023-04-21T13:24:04.902" v="2893"/>
          <ac:spMkLst>
            <pc:docMk/>
            <pc:sldMk cId="2657083623" sldId="865"/>
            <ac:spMk id="3" creationId="{256DB487-F83F-FB73-1BB7-116455172E5E}"/>
          </ac:spMkLst>
        </pc:spChg>
        <pc:spChg chg="add mod">
          <ac:chgData name="KARIMI ZAYAN" userId="07ce09e7-3b47-4ec4-8c7b-a91f74b265a2" providerId="ADAL" clId="{6848E0DA-8628-4E7B-BD79-76CBF690632D}" dt="2023-04-21T14:03:46.388" v="3755" actId="20577"/>
          <ac:spMkLst>
            <pc:docMk/>
            <pc:sldMk cId="2657083623" sldId="865"/>
            <ac:spMk id="4" creationId="{01F6B8E9-7EA1-2B92-E380-FDB83CBA958A}"/>
          </ac:spMkLst>
        </pc:spChg>
        <pc:spChg chg="add mod">
          <ac:chgData name="KARIMI ZAYAN" userId="07ce09e7-3b47-4ec4-8c7b-a91f74b265a2" providerId="ADAL" clId="{6848E0DA-8628-4E7B-BD79-76CBF690632D}" dt="2023-04-21T13:24:12.265" v="2896" actId="1076"/>
          <ac:spMkLst>
            <pc:docMk/>
            <pc:sldMk cId="2657083623" sldId="865"/>
            <ac:spMk id="5" creationId="{4035F860-01BF-E204-06D2-34934536FEB4}"/>
          </ac:spMkLst>
        </pc:spChg>
        <pc:spChg chg="add mod">
          <ac:chgData name="KARIMI ZAYAN" userId="07ce09e7-3b47-4ec4-8c7b-a91f74b265a2" providerId="ADAL" clId="{6848E0DA-8628-4E7B-BD79-76CBF690632D}" dt="2023-04-21T14:03:55.504" v="3790" actId="20577"/>
          <ac:spMkLst>
            <pc:docMk/>
            <pc:sldMk cId="2657083623" sldId="865"/>
            <ac:spMk id="6" creationId="{7E178781-ABAB-0CB5-01EF-321109FE6F29}"/>
          </ac:spMkLst>
        </pc:spChg>
        <pc:spChg chg="add mod">
          <ac:chgData name="KARIMI ZAYAN" userId="07ce09e7-3b47-4ec4-8c7b-a91f74b265a2" providerId="ADAL" clId="{6848E0DA-8628-4E7B-BD79-76CBF690632D}" dt="2023-04-21T13:24:12.265" v="2896" actId="1076"/>
          <ac:spMkLst>
            <pc:docMk/>
            <pc:sldMk cId="2657083623" sldId="865"/>
            <ac:spMk id="7" creationId="{D83661BD-732E-5913-F592-52B38D5DBBAF}"/>
          </ac:spMkLst>
        </pc:spChg>
      </pc:sldChg>
      <pc:sldChg chg="addSp delSp modSp new mod ord modAnim">
        <pc:chgData name="KARIMI ZAYAN" userId="07ce09e7-3b47-4ec4-8c7b-a91f74b265a2" providerId="ADAL" clId="{6848E0DA-8628-4E7B-BD79-76CBF690632D}" dt="2023-04-21T13:54:10.027" v="3404"/>
        <pc:sldMkLst>
          <pc:docMk/>
          <pc:sldMk cId="1733589456" sldId="866"/>
        </pc:sldMkLst>
        <pc:spChg chg="add del mod">
          <ac:chgData name="KARIMI ZAYAN" userId="07ce09e7-3b47-4ec4-8c7b-a91f74b265a2" providerId="ADAL" clId="{6848E0DA-8628-4E7B-BD79-76CBF690632D}" dt="2023-04-21T13:01:27.578" v="2620" actId="20577"/>
          <ac:spMkLst>
            <pc:docMk/>
            <pc:sldMk cId="1733589456" sldId="866"/>
            <ac:spMk id="2" creationId="{DA2F79A6-948C-96A9-9223-F529CBF288FB}"/>
          </ac:spMkLst>
        </pc:spChg>
        <pc:spChg chg="add mod">
          <ac:chgData name="KARIMI ZAYAN" userId="07ce09e7-3b47-4ec4-8c7b-a91f74b265a2" providerId="ADAL" clId="{6848E0DA-8628-4E7B-BD79-76CBF690632D}" dt="2023-04-21T13:04:37.400" v="2622" actId="1076"/>
          <ac:spMkLst>
            <pc:docMk/>
            <pc:sldMk cId="1733589456" sldId="866"/>
            <ac:spMk id="3" creationId="{92F08218-42B1-FE95-2DCC-732CE0B68015}"/>
          </ac:spMkLst>
        </pc:spChg>
        <pc:spChg chg="add mod">
          <ac:chgData name="KARIMI ZAYAN" userId="07ce09e7-3b47-4ec4-8c7b-a91f74b265a2" providerId="ADAL" clId="{6848E0DA-8628-4E7B-BD79-76CBF690632D}" dt="2023-04-21T13:04:37.400" v="2622" actId="1076"/>
          <ac:spMkLst>
            <pc:docMk/>
            <pc:sldMk cId="1733589456" sldId="866"/>
            <ac:spMk id="4" creationId="{5874ACB5-3337-003A-2744-CC8EF68E3235}"/>
          </ac:spMkLst>
        </pc:spChg>
        <pc:spChg chg="add mod">
          <ac:chgData name="KARIMI ZAYAN" userId="07ce09e7-3b47-4ec4-8c7b-a91f74b265a2" providerId="ADAL" clId="{6848E0DA-8628-4E7B-BD79-76CBF690632D}" dt="2023-04-21T13:04:37.400" v="2622" actId="1076"/>
          <ac:spMkLst>
            <pc:docMk/>
            <pc:sldMk cId="1733589456" sldId="866"/>
            <ac:spMk id="5" creationId="{BB2D3BFE-C972-9C99-2EEC-85D35E8B04E9}"/>
          </ac:spMkLst>
        </pc:spChg>
        <pc:spChg chg="add mod">
          <ac:chgData name="KARIMI ZAYAN" userId="07ce09e7-3b47-4ec4-8c7b-a91f74b265a2" providerId="ADAL" clId="{6848E0DA-8628-4E7B-BD79-76CBF690632D}" dt="2023-04-21T13:04:37.400" v="2622" actId="1076"/>
          <ac:spMkLst>
            <pc:docMk/>
            <pc:sldMk cId="1733589456" sldId="866"/>
            <ac:spMk id="6" creationId="{22FD24AD-0C45-C7AB-3569-B34872C51C09}"/>
          </ac:spMkLst>
        </pc:spChg>
        <pc:spChg chg="add mod">
          <ac:chgData name="KARIMI ZAYAN" userId="07ce09e7-3b47-4ec4-8c7b-a91f74b265a2" providerId="ADAL" clId="{6848E0DA-8628-4E7B-BD79-76CBF690632D}" dt="2023-04-21T13:04:48.991" v="2624" actId="1076"/>
          <ac:spMkLst>
            <pc:docMk/>
            <pc:sldMk cId="1733589456" sldId="866"/>
            <ac:spMk id="10" creationId="{54F9A5F6-868B-9689-B0B4-19AE5FE4E8F6}"/>
          </ac:spMkLst>
        </pc:spChg>
        <pc:spChg chg="add mod">
          <ac:chgData name="KARIMI ZAYAN" userId="07ce09e7-3b47-4ec4-8c7b-a91f74b265a2" providerId="ADAL" clId="{6848E0DA-8628-4E7B-BD79-76CBF690632D}" dt="2023-04-21T13:04:48.991" v="2624" actId="1076"/>
          <ac:spMkLst>
            <pc:docMk/>
            <pc:sldMk cId="1733589456" sldId="866"/>
            <ac:spMk id="11" creationId="{A9529978-3CFC-6B7D-3F21-721FF4B577FC}"/>
          </ac:spMkLst>
        </pc:spChg>
        <pc:spChg chg="add mod">
          <ac:chgData name="KARIMI ZAYAN" userId="07ce09e7-3b47-4ec4-8c7b-a91f74b265a2" providerId="ADAL" clId="{6848E0DA-8628-4E7B-BD79-76CBF690632D}" dt="2023-04-21T13:04:48.991" v="2624" actId="1076"/>
          <ac:spMkLst>
            <pc:docMk/>
            <pc:sldMk cId="1733589456" sldId="866"/>
            <ac:spMk id="12" creationId="{74813E49-AF56-7268-97FF-DFF4DE7E221F}"/>
          </ac:spMkLst>
        </pc:spChg>
        <pc:spChg chg="add mod">
          <ac:chgData name="KARIMI ZAYAN" userId="07ce09e7-3b47-4ec4-8c7b-a91f74b265a2" providerId="ADAL" clId="{6848E0DA-8628-4E7B-BD79-76CBF690632D}" dt="2023-04-21T13:04:48.991" v="2624" actId="1076"/>
          <ac:spMkLst>
            <pc:docMk/>
            <pc:sldMk cId="1733589456" sldId="866"/>
            <ac:spMk id="13" creationId="{E0D82D55-F241-CBE3-5FC5-0B94954D384B}"/>
          </ac:spMkLst>
        </pc:spChg>
        <pc:spChg chg="add mod">
          <ac:chgData name="KARIMI ZAYAN" userId="07ce09e7-3b47-4ec4-8c7b-a91f74b265a2" providerId="ADAL" clId="{6848E0DA-8628-4E7B-BD79-76CBF690632D}" dt="2023-04-21T13:04:37.400" v="2622" actId="1076"/>
          <ac:spMkLst>
            <pc:docMk/>
            <pc:sldMk cId="1733589456" sldId="866"/>
            <ac:spMk id="17" creationId="{3B70A053-F36C-5815-A723-67CC6C6E1E1D}"/>
          </ac:spMkLst>
        </pc:spChg>
        <pc:spChg chg="add mod">
          <ac:chgData name="KARIMI ZAYAN" userId="07ce09e7-3b47-4ec4-8c7b-a91f74b265a2" providerId="ADAL" clId="{6848E0DA-8628-4E7B-BD79-76CBF690632D}" dt="2023-04-21T13:04:37.400" v="2622" actId="1076"/>
          <ac:spMkLst>
            <pc:docMk/>
            <pc:sldMk cId="1733589456" sldId="866"/>
            <ac:spMk id="18" creationId="{C658445D-8BD8-A522-F41E-81E7FAE92373}"/>
          </ac:spMkLst>
        </pc:spChg>
        <pc:spChg chg="add mod">
          <ac:chgData name="KARIMI ZAYAN" userId="07ce09e7-3b47-4ec4-8c7b-a91f74b265a2" providerId="ADAL" clId="{6848E0DA-8628-4E7B-BD79-76CBF690632D}" dt="2023-04-21T13:04:37.400" v="2622" actId="1076"/>
          <ac:spMkLst>
            <pc:docMk/>
            <pc:sldMk cId="1733589456" sldId="866"/>
            <ac:spMk id="19" creationId="{3511C8DB-3643-8CD5-5EBA-2288ACDCA753}"/>
          </ac:spMkLst>
        </pc:spChg>
        <pc:spChg chg="add mod">
          <ac:chgData name="KARIMI ZAYAN" userId="07ce09e7-3b47-4ec4-8c7b-a91f74b265a2" providerId="ADAL" clId="{6848E0DA-8628-4E7B-BD79-76CBF690632D}" dt="2023-04-21T13:04:37.400" v="2622" actId="1076"/>
          <ac:spMkLst>
            <pc:docMk/>
            <pc:sldMk cId="1733589456" sldId="866"/>
            <ac:spMk id="20" creationId="{79611480-EA15-DB3F-5160-91748B08DF21}"/>
          </ac:spMkLst>
        </pc:spChg>
        <pc:spChg chg="add mod">
          <ac:chgData name="KARIMI ZAYAN" userId="07ce09e7-3b47-4ec4-8c7b-a91f74b265a2" providerId="ADAL" clId="{6848E0DA-8628-4E7B-BD79-76CBF690632D}" dt="2023-04-21T13:04:48.991" v="2624" actId="1076"/>
          <ac:spMkLst>
            <pc:docMk/>
            <pc:sldMk cId="1733589456" sldId="866"/>
            <ac:spMk id="21" creationId="{B00094BC-48A3-54B0-F4FF-02338EC7115F}"/>
          </ac:spMkLst>
        </pc:spChg>
        <pc:spChg chg="add mod">
          <ac:chgData name="KARIMI ZAYAN" userId="07ce09e7-3b47-4ec4-8c7b-a91f74b265a2" providerId="ADAL" clId="{6848E0DA-8628-4E7B-BD79-76CBF690632D}" dt="2023-04-21T13:04:48.991" v="2624" actId="1076"/>
          <ac:spMkLst>
            <pc:docMk/>
            <pc:sldMk cId="1733589456" sldId="866"/>
            <ac:spMk id="22" creationId="{ED1E41B3-895F-2157-9B64-25231114F0A6}"/>
          </ac:spMkLst>
        </pc:spChg>
        <pc:spChg chg="add mod">
          <ac:chgData name="KARIMI ZAYAN" userId="07ce09e7-3b47-4ec4-8c7b-a91f74b265a2" providerId="ADAL" clId="{6848E0DA-8628-4E7B-BD79-76CBF690632D}" dt="2023-04-21T13:04:48.991" v="2624" actId="1076"/>
          <ac:spMkLst>
            <pc:docMk/>
            <pc:sldMk cId="1733589456" sldId="866"/>
            <ac:spMk id="23" creationId="{9F974595-A993-39D7-783C-842A5D248958}"/>
          </ac:spMkLst>
        </pc:spChg>
        <pc:spChg chg="add mod">
          <ac:chgData name="KARIMI ZAYAN" userId="07ce09e7-3b47-4ec4-8c7b-a91f74b265a2" providerId="ADAL" clId="{6848E0DA-8628-4E7B-BD79-76CBF690632D}" dt="2023-04-21T13:04:48.991" v="2624" actId="1076"/>
          <ac:spMkLst>
            <pc:docMk/>
            <pc:sldMk cId="1733589456" sldId="866"/>
            <ac:spMk id="24" creationId="{8054B5E3-FDB0-1338-ED62-B17E9DD6308A}"/>
          </ac:spMkLst>
        </pc:spChg>
        <pc:spChg chg="add mod">
          <ac:chgData name="KARIMI ZAYAN" userId="07ce09e7-3b47-4ec4-8c7b-a91f74b265a2" providerId="ADAL" clId="{6848E0DA-8628-4E7B-BD79-76CBF690632D}" dt="2023-04-21T13:07:38.574" v="2667" actId="20577"/>
          <ac:spMkLst>
            <pc:docMk/>
            <pc:sldMk cId="1733589456" sldId="866"/>
            <ac:spMk id="26" creationId="{A8BE1A98-49E5-0E00-0828-2032F9F802D9}"/>
          </ac:spMkLst>
        </pc:spChg>
        <pc:spChg chg="mod">
          <ac:chgData name="KARIMI ZAYAN" userId="07ce09e7-3b47-4ec4-8c7b-a91f74b265a2" providerId="ADAL" clId="{6848E0DA-8628-4E7B-BD79-76CBF690632D}" dt="2023-04-21T13:06:33.306" v="2651" actId="14100"/>
          <ac:spMkLst>
            <pc:docMk/>
            <pc:sldMk cId="1733589456" sldId="866"/>
            <ac:spMk id="30" creationId="{173E1FA8-EB18-E547-F017-6551FFB8B9E0}"/>
          </ac:spMkLst>
        </pc:spChg>
        <pc:grpChg chg="add mod">
          <ac:chgData name="KARIMI ZAYAN" userId="07ce09e7-3b47-4ec4-8c7b-a91f74b265a2" providerId="ADAL" clId="{6848E0DA-8628-4E7B-BD79-76CBF690632D}" dt="2023-04-21T13:05:06.016" v="2626" actId="1076"/>
          <ac:grpSpMkLst>
            <pc:docMk/>
            <pc:sldMk cId="1733589456" sldId="866"/>
            <ac:grpSpMk id="27" creationId="{87AD5A33-020A-82A3-BA98-D13C25B4AC56}"/>
          </ac:grpSpMkLst>
        </pc:grpChg>
        <pc:cxnChg chg="add mod">
          <ac:chgData name="KARIMI ZAYAN" userId="07ce09e7-3b47-4ec4-8c7b-a91f74b265a2" providerId="ADAL" clId="{6848E0DA-8628-4E7B-BD79-76CBF690632D}" dt="2023-04-21T13:04:37.400" v="2622" actId="1076"/>
          <ac:cxnSpMkLst>
            <pc:docMk/>
            <pc:sldMk cId="1733589456" sldId="866"/>
            <ac:cxnSpMk id="7" creationId="{4727371D-5088-B4F8-0193-9571C757713C}"/>
          </ac:cxnSpMkLst>
        </pc:cxnChg>
        <pc:cxnChg chg="add mod">
          <ac:chgData name="KARIMI ZAYAN" userId="07ce09e7-3b47-4ec4-8c7b-a91f74b265a2" providerId="ADAL" clId="{6848E0DA-8628-4E7B-BD79-76CBF690632D}" dt="2023-04-21T13:04:37.400" v="2622" actId="1076"/>
          <ac:cxnSpMkLst>
            <pc:docMk/>
            <pc:sldMk cId="1733589456" sldId="866"/>
            <ac:cxnSpMk id="8" creationId="{FB4C0024-CA0E-39FB-2C07-04E75DD49917}"/>
          </ac:cxnSpMkLst>
        </pc:cxnChg>
        <pc:cxnChg chg="add mod">
          <ac:chgData name="KARIMI ZAYAN" userId="07ce09e7-3b47-4ec4-8c7b-a91f74b265a2" providerId="ADAL" clId="{6848E0DA-8628-4E7B-BD79-76CBF690632D}" dt="2023-04-21T13:04:37.400" v="2622" actId="1076"/>
          <ac:cxnSpMkLst>
            <pc:docMk/>
            <pc:sldMk cId="1733589456" sldId="866"/>
            <ac:cxnSpMk id="9" creationId="{C1E3D6C2-B033-49F3-4756-4409C6433EEC}"/>
          </ac:cxnSpMkLst>
        </pc:cxnChg>
        <pc:cxnChg chg="add mod">
          <ac:chgData name="KARIMI ZAYAN" userId="07ce09e7-3b47-4ec4-8c7b-a91f74b265a2" providerId="ADAL" clId="{6848E0DA-8628-4E7B-BD79-76CBF690632D}" dt="2023-04-21T13:04:48.991" v="2624" actId="1076"/>
          <ac:cxnSpMkLst>
            <pc:docMk/>
            <pc:sldMk cId="1733589456" sldId="866"/>
            <ac:cxnSpMk id="14" creationId="{7AFD2D28-5ACD-0A83-663A-91872B3C4C2D}"/>
          </ac:cxnSpMkLst>
        </pc:cxnChg>
        <pc:cxnChg chg="add mod">
          <ac:chgData name="KARIMI ZAYAN" userId="07ce09e7-3b47-4ec4-8c7b-a91f74b265a2" providerId="ADAL" clId="{6848E0DA-8628-4E7B-BD79-76CBF690632D}" dt="2023-04-21T13:04:48.991" v="2624" actId="1076"/>
          <ac:cxnSpMkLst>
            <pc:docMk/>
            <pc:sldMk cId="1733589456" sldId="866"/>
            <ac:cxnSpMk id="15" creationId="{6EB590A9-1878-19F2-FA50-A92225C50C72}"/>
          </ac:cxnSpMkLst>
        </pc:cxnChg>
        <pc:cxnChg chg="add mod">
          <ac:chgData name="KARIMI ZAYAN" userId="07ce09e7-3b47-4ec4-8c7b-a91f74b265a2" providerId="ADAL" clId="{6848E0DA-8628-4E7B-BD79-76CBF690632D}" dt="2023-04-21T13:04:48.991" v="2624" actId="1076"/>
          <ac:cxnSpMkLst>
            <pc:docMk/>
            <pc:sldMk cId="1733589456" sldId="866"/>
            <ac:cxnSpMk id="16" creationId="{B69226CB-6A6F-AE2F-86EF-D104DAE9D4EF}"/>
          </ac:cxnSpMkLst>
        </pc:cxnChg>
        <pc:cxnChg chg="add mod">
          <ac:chgData name="KARIMI ZAYAN" userId="07ce09e7-3b47-4ec4-8c7b-a91f74b265a2" providerId="ADAL" clId="{6848E0DA-8628-4E7B-BD79-76CBF690632D}" dt="2023-04-21T13:04:41.596" v="2623" actId="1076"/>
          <ac:cxnSpMkLst>
            <pc:docMk/>
            <pc:sldMk cId="1733589456" sldId="866"/>
            <ac:cxnSpMk id="25" creationId="{85933A7A-40C8-3E76-B1A9-E65E32E6E9C6}"/>
          </ac:cxnSpMkLst>
        </pc:cxnChg>
        <pc:cxnChg chg="mod">
          <ac:chgData name="KARIMI ZAYAN" userId="07ce09e7-3b47-4ec4-8c7b-a91f74b265a2" providerId="ADAL" clId="{6848E0DA-8628-4E7B-BD79-76CBF690632D}" dt="2023-04-21T13:16:40.450" v="2687" actId="14100"/>
          <ac:cxnSpMkLst>
            <pc:docMk/>
            <pc:sldMk cId="1733589456" sldId="866"/>
            <ac:cxnSpMk id="28" creationId="{DB3946E0-12FB-251B-9E15-B94FFA82054E}"/>
          </ac:cxnSpMkLst>
        </pc:cxnChg>
        <pc:cxnChg chg="mod">
          <ac:chgData name="KARIMI ZAYAN" userId="07ce09e7-3b47-4ec4-8c7b-a91f74b265a2" providerId="ADAL" clId="{6848E0DA-8628-4E7B-BD79-76CBF690632D}" dt="2023-04-21T13:16:38.376" v="2686" actId="14100"/>
          <ac:cxnSpMkLst>
            <pc:docMk/>
            <pc:sldMk cId="1733589456" sldId="866"/>
            <ac:cxnSpMk id="29" creationId="{F42A566D-9DEF-73D7-2007-554091C7046B}"/>
          </ac:cxnSpMkLst>
        </pc:cxnChg>
      </pc:sldChg>
      <pc:sldChg chg="delSp modSp add del mod ord">
        <pc:chgData name="KARIMI ZAYAN" userId="07ce09e7-3b47-4ec4-8c7b-a91f74b265a2" providerId="ADAL" clId="{6848E0DA-8628-4E7B-BD79-76CBF690632D}" dt="2023-04-21T13:54:48.748" v="3407" actId="2696"/>
        <pc:sldMkLst>
          <pc:docMk/>
          <pc:sldMk cId="3602711691" sldId="867"/>
        </pc:sldMkLst>
        <pc:spChg chg="mod">
          <ac:chgData name="KARIMI ZAYAN" userId="07ce09e7-3b47-4ec4-8c7b-a91f74b265a2" providerId="ADAL" clId="{6848E0DA-8628-4E7B-BD79-76CBF690632D}" dt="2023-04-21T13:08:10.005" v="2676" actId="20577"/>
          <ac:spMkLst>
            <pc:docMk/>
            <pc:sldMk cId="3602711691" sldId="867"/>
            <ac:spMk id="26" creationId="{A8BE1A98-49E5-0E00-0828-2032F9F802D9}"/>
          </ac:spMkLst>
        </pc:spChg>
        <pc:spChg chg="mod">
          <ac:chgData name="KARIMI ZAYAN" userId="07ce09e7-3b47-4ec4-8c7b-a91f74b265a2" providerId="ADAL" clId="{6848E0DA-8628-4E7B-BD79-76CBF690632D}" dt="2023-04-21T13:08:32.745" v="2683" actId="1076"/>
          <ac:spMkLst>
            <pc:docMk/>
            <pc:sldMk cId="3602711691" sldId="867"/>
            <ac:spMk id="30" creationId="{173E1FA8-EB18-E547-F017-6551FFB8B9E0}"/>
          </ac:spMkLst>
        </pc:spChg>
        <pc:grpChg chg="mod">
          <ac:chgData name="KARIMI ZAYAN" userId="07ce09e7-3b47-4ec4-8c7b-a91f74b265a2" providerId="ADAL" clId="{6848E0DA-8628-4E7B-BD79-76CBF690632D}" dt="2023-04-21T13:08:19.624" v="2678" actId="1076"/>
          <ac:grpSpMkLst>
            <pc:docMk/>
            <pc:sldMk cId="3602711691" sldId="867"/>
            <ac:grpSpMk id="27" creationId="{87AD5A33-020A-82A3-BA98-D13C25B4AC56}"/>
          </ac:grpSpMkLst>
        </pc:grpChg>
        <pc:cxnChg chg="del">
          <ac:chgData name="KARIMI ZAYAN" userId="07ce09e7-3b47-4ec4-8c7b-a91f74b265a2" providerId="ADAL" clId="{6848E0DA-8628-4E7B-BD79-76CBF690632D}" dt="2023-04-21T13:08:15.737" v="2677" actId="478"/>
          <ac:cxnSpMkLst>
            <pc:docMk/>
            <pc:sldMk cId="3602711691" sldId="867"/>
            <ac:cxnSpMk id="28" creationId="{DB3946E0-12FB-251B-9E15-B94FFA82054E}"/>
          </ac:cxnSpMkLst>
        </pc:cxnChg>
        <pc:cxnChg chg="mod">
          <ac:chgData name="KARIMI ZAYAN" userId="07ce09e7-3b47-4ec4-8c7b-a91f74b265a2" providerId="ADAL" clId="{6848E0DA-8628-4E7B-BD79-76CBF690632D}" dt="2023-04-21T13:08:32.745" v="2683" actId="1076"/>
          <ac:cxnSpMkLst>
            <pc:docMk/>
            <pc:sldMk cId="3602711691" sldId="867"/>
            <ac:cxnSpMk id="29" creationId="{F42A566D-9DEF-73D7-2007-554091C7046B}"/>
          </ac:cxnSpMkLst>
        </pc:cxnChg>
      </pc:sldChg>
      <pc:sldChg chg="addSp delSp modSp new del mod ord">
        <pc:chgData name="KARIMI ZAYAN" userId="07ce09e7-3b47-4ec4-8c7b-a91f74b265a2" providerId="ADAL" clId="{6848E0DA-8628-4E7B-BD79-76CBF690632D}" dt="2023-04-21T14:03:12.770" v="3720" actId="2696"/>
        <pc:sldMkLst>
          <pc:docMk/>
          <pc:sldMk cId="1960209047" sldId="868"/>
        </pc:sldMkLst>
        <pc:spChg chg="mod">
          <ac:chgData name="KARIMI ZAYAN" userId="07ce09e7-3b47-4ec4-8c7b-a91f74b265a2" providerId="ADAL" clId="{6848E0DA-8628-4E7B-BD79-76CBF690632D}" dt="2023-04-21T13:24:22.725" v="2931" actId="20577"/>
          <ac:spMkLst>
            <pc:docMk/>
            <pc:sldMk cId="1960209047" sldId="868"/>
            <ac:spMk id="2" creationId="{A07C9195-8149-F9CB-1BF6-C3C9E507266E}"/>
          </ac:spMkLst>
        </pc:spChg>
        <pc:spChg chg="add del mod">
          <ac:chgData name="KARIMI ZAYAN" userId="07ce09e7-3b47-4ec4-8c7b-a91f74b265a2" providerId="ADAL" clId="{6848E0DA-8628-4E7B-BD79-76CBF690632D}" dt="2023-04-21T13:18:55.958" v="2692"/>
          <ac:spMkLst>
            <pc:docMk/>
            <pc:sldMk cId="1960209047" sldId="868"/>
            <ac:spMk id="3" creationId="{91EA167D-00AC-FFB1-C917-B52F47E4B117}"/>
          </ac:spMkLst>
        </pc:spChg>
        <pc:spChg chg="add del mod">
          <ac:chgData name="KARIMI ZAYAN" userId="07ce09e7-3b47-4ec4-8c7b-a91f74b265a2" providerId="ADAL" clId="{6848E0DA-8628-4E7B-BD79-76CBF690632D}" dt="2023-04-21T13:18:55.958" v="2692"/>
          <ac:spMkLst>
            <pc:docMk/>
            <pc:sldMk cId="1960209047" sldId="868"/>
            <ac:spMk id="4" creationId="{1632CCEA-6393-4C22-7057-EDF9E0A2D8F4}"/>
          </ac:spMkLst>
        </pc:spChg>
        <pc:spChg chg="add del mod">
          <ac:chgData name="KARIMI ZAYAN" userId="07ce09e7-3b47-4ec4-8c7b-a91f74b265a2" providerId="ADAL" clId="{6848E0DA-8628-4E7B-BD79-76CBF690632D}" dt="2023-04-21T13:18:55.958" v="2692"/>
          <ac:spMkLst>
            <pc:docMk/>
            <pc:sldMk cId="1960209047" sldId="868"/>
            <ac:spMk id="5" creationId="{4AE3FB79-B1FC-358F-60E2-EBEFD939C4F9}"/>
          </ac:spMkLst>
        </pc:spChg>
        <pc:spChg chg="add del mod">
          <ac:chgData name="KARIMI ZAYAN" userId="07ce09e7-3b47-4ec4-8c7b-a91f74b265a2" providerId="ADAL" clId="{6848E0DA-8628-4E7B-BD79-76CBF690632D}" dt="2023-04-21T13:18:55.958" v="2692"/>
          <ac:spMkLst>
            <pc:docMk/>
            <pc:sldMk cId="1960209047" sldId="868"/>
            <ac:spMk id="6" creationId="{B6C41635-EE20-2500-E412-A937B8D0B6EC}"/>
          </ac:spMkLst>
        </pc:spChg>
        <pc:spChg chg="add del mod">
          <ac:chgData name="KARIMI ZAYAN" userId="07ce09e7-3b47-4ec4-8c7b-a91f74b265a2" providerId="ADAL" clId="{6848E0DA-8628-4E7B-BD79-76CBF690632D}" dt="2023-04-21T13:18:55.958" v="2692"/>
          <ac:spMkLst>
            <pc:docMk/>
            <pc:sldMk cId="1960209047" sldId="868"/>
            <ac:spMk id="10" creationId="{0743C9AE-4B73-12D8-F734-B208E97C7696}"/>
          </ac:spMkLst>
        </pc:spChg>
        <pc:spChg chg="add del mod">
          <ac:chgData name="KARIMI ZAYAN" userId="07ce09e7-3b47-4ec4-8c7b-a91f74b265a2" providerId="ADAL" clId="{6848E0DA-8628-4E7B-BD79-76CBF690632D}" dt="2023-04-21T13:18:55.958" v="2692"/>
          <ac:spMkLst>
            <pc:docMk/>
            <pc:sldMk cId="1960209047" sldId="868"/>
            <ac:spMk id="11" creationId="{8D6ED81B-0DBE-1D48-4768-3CF18DDF5BB0}"/>
          </ac:spMkLst>
        </pc:spChg>
        <pc:spChg chg="add del mod">
          <ac:chgData name="KARIMI ZAYAN" userId="07ce09e7-3b47-4ec4-8c7b-a91f74b265a2" providerId="ADAL" clId="{6848E0DA-8628-4E7B-BD79-76CBF690632D}" dt="2023-04-21T13:18:55.958" v="2692"/>
          <ac:spMkLst>
            <pc:docMk/>
            <pc:sldMk cId="1960209047" sldId="868"/>
            <ac:spMk id="12" creationId="{4789F891-ACDE-5ACF-AC2E-A4959AF1E2CC}"/>
          </ac:spMkLst>
        </pc:spChg>
        <pc:spChg chg="add del mod">
          <ac:chgData name="KARIMI ZAYAN" userId="07ce09e7-3b47-4ec4-8c7b-a91f74b265a2" providerId="ADAL" clId="{6848E0DA-8628-4E7B-BD79-76CBF690632D}" dt="2023-04-21T13:18:55.958" v="2692"/>
          <ac:spMkLst>
            <pc:docMk/>
            <pc:sldMk cId="1960209047" sldId="868"/>
            <ac:spMk id="13" creationId="{29CC6001-0FF3-00F7-DC59-EA6B957078EC}"/>
          </ac:spMkLst>
        </pc:spChg>
        <pc:spChg chg="add del mod">
          <ac:chgData name="KARIMI ZAYAN" userId="07ce09e7-3b47-4ec4-8c7b-a91f74b265a2" providerId="ADAL" clId="{6848E0DA-8628-4E7B-BD79-76CBF690632D}" dt="2023-04-21T13:18:55.958" v="2692"/>
          <ac:spMkLst>
            <pc:docMk/>
            <pc:sldMk cId="1960209047" sldId="868"/>
            <ac:spMk id="14" creationId="{9013EEAD-1B49-51B9-5849-C15F0D0AF6A9}"/>
          </ac:spMkLst>
        </pc:spChg>
        <pc:spChg chg="add del mod">
          <ac:chgData name="KARIMI ZAYAN" userId="07ce09e7-3b47-4ec4-8c7b-a91f74b265a2" providerId="ADAL" clId="{6848E0DA-8628-4E7B-BD79-76CBF690632D}" dt="2023-04-21T13:18:55.958" v="2692"/>
          <ac:spMkLst>
            <pc:docMk/>
            <pc:sldMk cId="1960209047" sldId="868"/>
            <ac:spMk id="15" creationId="{CA0504CE-E719-0009-F30F-87380947248C}"/>
          </ac:spMkLst>
        </pc:spChg>
        <pc:spChg chg="add del mod">
          <ac:chgData name="KARIMI ZAYAN" userId="07ce09e7-3b47-4ec4-8c7b-a91f74b265a2" providerId="ADAL" clId="{6848E0DA-8628-4E7B-BD79-76CBF690632D}" dt="2023-04-21T13:18:55.958" v="2692"/>
          <ac:spMkLst>
            <pc:docMk/>
            <pc:sldMk cId="1960209047" sldId="868"/>
            <ac:spMk id="16" creationId="{9849D5BA-5772-4E04-A117-54E2612253F7}"/>
          </ac:spMkLst>
        </pc:spChg>
        <pc:spChg chg="add del mod">
          <ac:chgData name="KARIMI ZAYAN" userId="07ce09e7-3b47-4ec4-8c7b-a91f74b265a2" providerId="ADAL" clId="{6848E0DA-8628-4E7B-BD79-76CBF690632D}" dt="2023-04-21T13:18:55.958" v="2692"/>
          <ac:spMkLst>
            <pc:docMk/>
            <pc:sldMk cId="1960209047" sldId="868"/>
            <ac:spMk id="17" creationId="{7613E0B9-C882-E527-E5D9-2F3326DAC37D}"/>
          </ac:spMkLst>
        </pc:spChg>
        <pc:spChg chg="add del mod">
          <ac:chgData name="KARIMI ZAYAN" userId="07ce09e7-3b47-4ec4-8c7b-a91f74b265a2" providerId="ADAL" clId="{6848E0DA-8628-4E7B-BD79-76CBF690632D}" dt="2023-04-21T13:18:55.958" v="2692"/>
          <ac:spMkLst>
            <pc:docMk/>
            <pc:sldMk cId="1960209047" sldId="868"/>
            <ac:spMk id="21" creationId="{2A725315-AA26-05DA-676A-9AFFE4206665}"/>
          </ac:spMkLst>
        </pc:spChg>
        <pc:spChg chg="add del mod">
          <ac:chgData name="KARIMI ZAYAN" userId="07ce09e7-3b47-4ec4-8c7b-a91f74b265a2" providerId="ADAL" clId="{6848E0DA-8628-4E7B-BD79-76CBF690632D}" dt="2023-04-21T13:18:55.958" v="2692"/>
          <ac:spMkLst>
            <pc:docMk/>
            <pc:sldMk cId="1960209047" sldId="868"/>
            <ac:spMk id="22" creationId="{52B96F37-EFDD-DEBC-8E95-4E578C4C6148}"/>
          </ac:spMkLst>
        </pc:spChg>
        <pc:spChg chg="add del mod">
          <ac:chgData name="KARIMI ZAYAN" userId="07ce09e7-3b47-4ec4-8c7b-a91f74b265a2" providerId="ADAL" clId="{6848E0DA-8628-4E7B-BD79-76CBF690632D}" dt="2023-04-21T13:18:55.958" v="2692"/>
          <ac:spMkLst>
            <pc:docMk/>
            <pc:sldMk cId="1960209047" sldId="868"/>
            <ac:spMk id="23" creationId="{4AE9F200-60E5-CB81-F909-CD4673EFAC5B}"/>
          </ac:spMkLst>
        </pc:spChg>
        <pc:spChg chg="add del mod">
          <ac:chgData name="KARIMI ZAYAN" userId="07ce09e7-3b47-4ec4-8c7b-a91f74b265a2" providerId="ADAL" clId="{6848E0DA-8628-4E7B-BD79-76CBF690632D}" dt="2023-04-21T13:18:55.958" v="2692"/>
          <ac:spMkLst>
            <pc:docMk/>
            <pc:sldMk cId="1960209047" sldId="868"/>
            <ac:spMk id="24" creationId="{35C5161D-32EE-A911-21B0-ECA746556868}"/>
          </ac:spMkLst>
        </pc:spChg>
        <pc:spChg chg="add mod">
          <ac:chgData name="KARIMI ZAYAN" userId="07ce09e7-3b47-4ec4-8c7b-a91f74b265a2" providerId="ADAL" clId="{6848E0DA-8628-4E7B-BD79-76CBF690632D}" dt="2023-04-21T13:24:44.665" v="2938" actId="1076"/>
          <ac:spMkLst>
            <pc:docMk/>
            <pc:sldMk cId="1960209047" sldId="868"/>
            <ac:spMk id="25" creationId="{1C2A256D-6F2E-2F57-2F41-5B284F48353C}"/>
          </ac:spMkLst>
        </pc:spChg>
        <pc:spChg chg="add mod">
          <ac:chgData name="KARIMI ZAYAN" userId="07ce09e7-3b47-4ec4-8c7b-a91f74b265a2" providerId="ADAL" clId="{6848E0DA-8628-4E7B-BD79-76CBF690632D}" dt="2023-04-21T13:24:52.430" v="2942" actId="1076"/>
          <ac:spMkLst>
            <pc:docMk/>
            <pc:sldMk cId="1960209047" sldId="868"/>
            <ac:spMk id="26" creationId="{69247B85-A1BA-C072-B84D-32E07D3C0240}"/>
          </ac:spMkLst>
        </pc:spChg>
        <pc:spChg chg="add mod">
          <ac:chgData name="KARIMI ZAYAN" userId="07ce09e7-3b47-4ec4-8c7b-a91f74b265a2" providerId="ADAL" clId="{6848E0DA-8628-4E7B-BD79-76CBF690632D}" dt="2023-04-21T13:26:15.989" v="2969" actId="14100"/>
          <ac:spMkLst>
            <pc:docMk/>
            <pc:sldMk cId="1960209047" sldId="868"/>
            <ac:spMk id="27" creationId="{B3AD4C88-2B00-633B-3C8C-F191490BCED0}"/>
          </ac:spMkLst>
        </pc:spChg>
        <pc:spChg chg="add mod">
          <ac:chgData name="KARIMI ZAYAN" userId="07ce09e7-3b47-4ec4-8c7b-a91f74b265a2" providerId="ADAL" clId="{6848E0DA-8628-4E7B-BD79-76CBF690632D}" dt="2023-04-21T13:24:41.177" v="2935" actId="1076"/>
          <ac:spMkLst>
            <pc:docMk/>
            <pc:sldMk cId="1960209047" sldId="868"/>
            <ac:spMk id="28" creationId="{CFB481E8-1050-2FA7-DB63-3D78A0F47A30}"/>
          </ac:spMkLst>
        </pc:spChg>
        <pc:spChg chg="add mod">
          <ac:chgData name="KARIMI ZAYAN" userId="07ce09e7-3b47-4ec4-8c7b-a91f74b265a2" providerId="ADAL" clId="{6848E0DA-8628-4E7B-BD79-76CBF690632D}" dt="2023-04-21T13:24:48.888" v="2940" actId="1076"/>
          <ac:spMkLst>
            <pc:docMk/>
            <pc:sldMk cId="1960209047" sldId="868"/>
            <ac:spMk id="32" creationId="{3086172F-EB78-C03A-31B6-D570C09DAC86}"/>
          </ac:spMkLst>
        </pc:spChg>
        <pc:spChg chg="add mod">
          <ac:chgData name="KARIMI ZAYAN" userId="07ce09e7-3b47-4ec4-8c7b-a91f74b265a2" providerId="ADAL" clId="{6848E0DA-8628-4E7B-BD79-76CBF690632D}" dt="2023-04-21T13:24:50.769" v="2941" actId="1076"/>
          <ac:spMkLst>
            <pc:docMk/>
            <pc:sldMk cId="1960209047" sldId="868"/>
            <ac:spMk id="33" creationId="{E72E09D9-603D-8664-08B4-0F4415763F45}"/>
          </ac:spMkLst>
        </pc:spChg>
        <pc:spChg chg="add mod">
          <ac:chgData name="KARIMI ZAYAN" userId="07ce09e7-3b47-4ec4-8c7b-a91f74b265a2" providerId="ADAL" clId="{6848E0DA-8628-4E7B-BD79-76CBF690632D}" dt="2023-04-21T13:24:55.353" v="2943" actId="1076"/>
          <ac:spMkLst>
            <pc:docMk/>
            <pc:sldMk cId="1960209047" sldId="868"/>
            <ac:spMk id="34" creationId="{8801FC26-5D27-617D-0D5F-4D1D459FA651}"/>
          </ac:spMkLst>
        </pc:spChg>
        <pc:spChg chg="add mod">
          <ac:chgData name="KARIMI ZAYAN" userId="07ce09e7-3b47-4ec4-8c7b-a91f74b265a2" providerId="ADAL" clId="{6848E0DA-8628-4E7B-BD79-76CBF690632D}" dt="2023-04-21T13:24:47.133" v="2939" actId="1076"/>
          <ac:spMkLst>
            <pc:docMk/>
            <pc:sldMk cId="1960209047" sldId="868"/>
            <ac:spMk id="35" creationId="{37D26C51-CAED-B887-3DA8-5318162BE54B}"/>
          </ac:spMkLst>
        </pc:spChg>
        <pc:spChg chg="add mod">
          <ac:chgData name="KARIMI ZAYAN" userId="07ce09e7-3b47-4ec4-8c7b-a91f74b265a2" providerId="ADAL" clId="{6848E0DA-8628-4E7B-BD79-76CBF690632D}" dt="2023-04-21T13:30:05.925" v="3000" actId="1076"/>
          <ac:spMkLst>
            <pc:docMk/>
            <pc:sldMk cId="1960209047" sldId="868"/>
            <ac:spMk id="36" creationId="{52D3997B-743B-BDC9-213C-A371C32D11CE}"/>
          </ac:spMkLst>
        </pc:spChg>
        <pc:spChg chg="add mod">
          <ac:chgData name="KARIMI ZAYAN" userId="07ce09e7-3b47-4ec4-8c7b-a91f74b265a2" providerId="ADAL" clId="{6848E0DA-8628-4E7B-BD79-76CBF690632D}" dt="2023-04-21T13:25:59.016" v="2962" actId="688"/>
          <ac:spMkLst>
            <pc:docMk/>
            <pc:sldMk cId="1960209047" sldId="868"/>
            <ac:spMk id="37" creationId="{80695EFA-5CF0-D5F9-820E-7FE2A60E0722}"/>
          </ac:spMkLst>
        </pc:spChg>
        <pc:spChg chg="add mod">
          <ac:chgData name="KARIMI ZAYAN" userId="07ce09e7-3b47-4ec4-8c7b-a91f74b265a2" providerId="ADAL" clId="{6848E0DA-8628-4E7B-BD79-76CBF690632D}" dt="2023-04-21T13:26:12.951" v="2968" actId="14100"/>
          <ac:spMkLst>
            <pc:docMk/>
            <pc:sldMk cId="1960209047" sldId="868"/>
            <ac:spMk id="38" creationId="{89E8BF52-7F6A-E39A-4691-DC9AFE0BC2D4}"/>
          </ac:spMkLst>
        </pc:spChg>
        <pc:spChg chg="add mod">
          <ac:chgData name="KARIMI ZAYAN" userId="07ce09e7-3b47-4ec4-8c7b-a91f74b265a2" providerId="ADAL" clId="{6848E0DA-8628-4E7B-BD79-76CBF690632D}" dt="2023-04-21T13:29:38.087" v="2996" actId="1076"/>
          <ac:spMkLst>
            <pc:docMk/>
            <pc:sldMk cId="1960209047" sldId="868"/>
            <ac:spMk id="39" creationId="{77CF90AA-2CED-A962-8B4B-FC94401BB302}"/>
          </ac:spMkLst>
        </pc:spChg>
        <pc:spChg chg="add mod">
          <ac:chgData name="KARIMI ZAYAN" userId="07ce09e7-3b47-4ec4-8c7b-a91f74b265a2" providerId="ADAL" clId="{6848E0DA-8628-4E7B-BD79-76CBF690632D}" dt="2023-04-21T13:27:11.332" v="2975" actId="1076"/>
          <ac:spMkLst>
            <pc:docMk/>
            <pc:sldMk cId="1960209047" sldId="868"/>
            <ac:spMk id="43" creationId="{E0B00195-E9A8-15D4-F1C9-D81B06798328}"/>
          </ac:spMkLst>
        </pc:spChg>
        <pc:spChg chg="add mod">
          <ac:chgData name="KARIMI ZAYAN" userId="07ce09e7-3b47-4ec4-8c7b-a91f74b265a2" providerId="ADAL" clId="{6848E0DA-8628-4E7B-BD79-76CBF690632D}" dt="2023-04-21T13:29:48.095" v="2999" actId="1076"/>
          <ac:spMkLst>
            <pc:docMk/>
            <pc:sldMk cId="1960209047" sldId="868"/>
            <ac:spMk id="44" creationId="{76BD07BE-C40B-4F35-18B0-EC0971EE1B36}"/>
          </ac:spMkLst>
        </pc:spChg>
        <pc:spChg chg="add mod">
          <ac:chgData name="KARIMI ZAYAN" userId="07ce09e7-3b47-4ec4-8c7b-a91f74b265a2" providerId="ADAL" clId="{6848E0DA-8628-4E7B-BD79-76CBF690632D}" dt="2023-04-21T13:26:00.645" v="2963" actId="1076"/>
          <ac:spMkLst>
            <pc:docMk/>
            <pc:sldMk cId="1960209047" sldId="868"/>
            <ac:spMk id="45" creationId="{683AD8E9-0FDB-4799-3C14-499E336466CF}"/>
          </ac:spMkLst>
        </pc:spChg>
        <pc:spChg chg="add mod">
          <ac:chgData name="KARIMI ZAYAN" userId="07ce09e7-3b47-4ec4-8c7b-a91f74b265a2" providerId="ADAL" clId="{6848E0DA-8628-4E7B-BD79-76CBF690632D}" dt="2023-04-21T13:29:40.782" v="2997" actId="1076"/>
          <ac:spMkLst>
            <pc:docMk/>
            <pc:sldMk cId="1960209047" sldId="868"/>
            <ac:spMk id="46" creationId="{DDA09D70-0372-6785-90B5-C43555F50BE3}"/>
          </ac:spMkLst>
        </pc:spChg>
        <pc:cxnChg chg="add del mod">
          <ac:chgData name="KARIMI ZAYAN" userId="07ce09e7-3b47-4ec4-8c7b-a91f74b265a2" providerId="ADAL" clId="{6848E0DA-8628-4E7B-BD79-76CBF690632D}" dt="2023-04-21T13:18:55.958" v="2692"/>
          <ac:cxnSpMkLst>
            <pc:docMk/>
            <pc:sldMk cId="1960209047" sldId="868"/>
            <ac:cxnSpMk id="7" creationId="{BA106D12-FD1F-BF96-20DA-08934836F6C6}"/>
          </ac:cxnSpMkLst>
        </pc:cxnChg>
        <pc:cxnChg chg="add del mod">
          <ac:chgData name="KARIMI ZAYAN" userId="07ce09e7-3b47-4ec4-8c7b-a91f74b265a2" providerId="ADAL" clId="{6848E0DA-8628-4E7B-BD79-76CBF690632D}" dt="2023-04-21T13:18:55.958" v="2692"/>
          <ac:cxnSpMkLst>
            <pc:docMk/>
            <pc:sldMk cId="1960209047" sldId="868"/>
            <ac:cxnSpMk id="8" creationId="{2237992C-D2CE-5E6D-914A-6396097674FF}"/>
          </ac:cxnSpMkLst>
        </pc:cxnChg>
        <pc:cxnChg chg="add del mod">
          <ac:chgData name="KARIMI ZAYAN" userId="07ce09e7-3b47-4ec4-8c7b-a91f74b265a2" providerId="ADAL" clId="{6848E0DA-8628-4E7B-BD79-76CBF690632D}" dt="2023-04-21T13:18:55.958" v="2692"/>
          <ac:cxnSpMkLst>
            <pc:docMk/>
            <pc:sldMk cId="1960209047" sldId="868"/>
            <ac:cxnSpMk id="9" creationId="{27E99646-EF57-23A2-8F69-F56D4C4576BF}"/>
          </ac:cxnSpMkLst>
        </pc:cxnChg>
        <pc:cxnChg chg="add del mod">
          <ac:chgData name="KARIMI ZAYAN" userId="07ce09e7-3b47-4ec4-8c7b-a91f74b265a2" providerId="ADAL" clId="{6848E0DA-8628-4E7B-BD79-76CBF690632D}" dt="2023-04-21T13:18:55.958" v="2692"/>
          <ac:cxnSpMkLst>
            <pc:docMk/>
            <pc:sldMk cId="1960209047" sldId="868"/>
            <ac:cxnSpMk id="18" creationId="{1FD49B05-1B2E-1554-0D41-C0DCEAE7B6C3}"/>
          </ac:cxnSpMkLst>
        </pc:cxnChg>
        <pc:cxnChg chg="add del mod">
          <ac:chgData name="KARIMI ZAYAN" userId="07ce09e7-3b47-4ec4-8c7b-a91f74b265a2" providerId="ADAL" clId="{6848E0DA-8628-4E7B-BD79-76CBF690632D}" dt="2023-04-21T13:18:55.958" v="2692"/>
          <ac:cxnSpMkLst>
            <pc:docMk/>
            <pc:sldMk cId="1960209047" sldId="868"/>
            <ac:cxnSpMk id="19" creationId="{0FED1BF2-B294-84C7-EFD6-1388343D0376}"/>
          </ac:cxnSpMkLst>
        </pc:cxnChg>
        <pc:cxnChg chg="add del mod">
          <ac:chgData name="KARIMI ZAYAN" userId="07ce09e7-3b47-4ec4-8c7b-a91f74b265a2" providerId="ADAL" clId="{6848E0DA-8628-4E7B-BD79-76CBF690632D}" dt="2023-04-21T13:18:55.958" v="2692"/>
          <ac:cxnSpMkLst>
            <pc:docMk/>
            <pc:sldMk cId="1960209047" sldId="868"/>
            <ac:cxnSpMk id="20" creationId="{A32898BC-E01B-5B39-43B1-2A0BB833BC72}"/>
          </ac:cxnSpMkLst>
        </pc:cxnChg>
        <pc:cxnChg chg="add mod">
          <ac:chgData name="KARIMI ZAYAN" userId="07ce09e7-3b47-4ec4-8c7b-a91f74b265a2" providerId="ADAL" clId="{6848E0DA-8628-4E7B-BD79-76CBF690632D}" dt="2023-04-21T13:24:44.665" v="2938" actId="1076"/>
          <ac:cxnSpMkLst>
            <pc:docMk/>
            <pc:sldMk cId="1960209047" sldId="868"/>
            <ac:cxnSpMk id="29" creationId="{D4A5566B-6F49-0522-62B8-89577A953603}"/>
          </ac:cxnSpMkLst>
        </pc:cxnChg>
        <pc:cxnChg chg="add mod">
          <ac:chgData name="KARIMI ZAYAN" userId="07ce09e7-3b47-4ec4-8c7b-a91f74b265a2" providerId="ADAL" clId="{6848E0DA-8628-4E7B-BD79-76CBF690632D}" dt="2023-04-21T13:24:52.430" v="2942" actId="1076"/>
          <ac:cxnSpMkLst>
            <pc:docMk/>
            <pc:sldMk cId="1960209047" sldId="868"/>
            <ac:cxnSpMk id="30" creationId="{019A210E-6715-0B1E-4A7C-C24992043EF2}"/>
          </ac:cxnSpMkLst>
        </pc:cxnChg>
        <pc:cxnChg chg="add mod">
          <ac:chgData name="KARIMI ZAYAN" userId="07ce09e7-3b47-4ec4-8c7b-a91f74b265a2" providerId="ADAL" clId="{6848E0DA-8628-4E7B-BD79-76CBF690632D}" dt="2023-04-21T13:26:15.989" v="2969" actId="14100"/>
          <ac:cxnSpMkLst>
            <pc:docMk/>
            <pc:sldMk cId="1960209047" sldId="868"/>
            <ac:cxnSpMk id="31" creationId="{D2B4A09C-649B-340A-8419-58833678DC5B}"/>
          </ac:cxnSpMkLst>
        </pc:cxnChg>
        <pc:cxnChg chg="add mod">
          <ac:chgData name="KARIMI ZAYAN" userId="07ce09e7-3b47-4ec4-8c7b-a91f74b265a2" providerId="ADAL" clId="{6848E0DA-8628-4E7B-BD79-76CBF690632D}" dt="2023-04-21T13:30:05.925" v="3000" actId="1076"/>
          <ac:cxnSpMkLst>
            <pc:docMk/>
            <pc:sldMk cId="1960209047" sldId="868"/>
            <ac:cxnSpMk id="40" creationId="{93DE4C82-CB05-D3B5-D6AE-BE5326FF6C7B}"/>
          </ac:cxnSpMkLst>
        </pc:cxnChg>
        <pc:cxnChg chg="add mod">
          <ac:chgData name="KARIMI ZAYAN" userId="07ce09e7-3b47-4ec4-8c7b-a91f74b265a2" providerId="ADAL" clId="{6848E0DA-8628-4E7B-BD79-76CBF690632D}" dt="2023-04-21T13:30:05.925" v="3000" actId="1076"/>
          <ac:cxnSpMkLst>
            <pc:docMk/>
            <pc:sldMk cId="1960209047" sldId="868"/>
            <ac:cxnSpMk id="41" creationId="{370C38B0-7AA0-E02F-61AC-8B5D69E03A1D}"/>
          </ac:cxnSpMkLst>
        </pc:cxnChg>
        <pc:cxnChg chg="add mod">
          <ac:chgData name="KARIMI ZAYAN" userId="07ce09e7-3b47-4ec4-8c7b-a91f74b265a2" providerId="ADAL" clId="{6848E0DA-8628-4E7B-BD79-76CBF690632D}" dt="2023-04-21T13:30:05.925" v="3000" actId="1076"/>
          <ac:cxnSpMkLst>
            <pc:docMk/>
            <pc:sldMk cId="1960209047" sldId="868"/>
            <ac:cxnSpMk id="42" creationId="{00501DEC-E987-C2BD-DABE-5E2C08320F63}"/>
          </ac:cxnSpMkLst>
        </pc:cxnChg>
      </pc:sldChg>
      <pc:sldChg chg="addSp delSp modSp new mod modTransition delAnim modAnim">
        <pc:chgData name="KARIMI ZAYAN" userId="07ce09e7-3b47-4ec4-8c7b-a91f74b265a2" providerId="ADAL" clId="{6848E0DA-8628-4E7B-BD79-76CBF690632D}" dt="2023-04-21T14:07:48.408" v="3799"/>
        <pc:sldMkLst>
          <pc:docMk/>
          <pc:sldMk cId="603627088" sldId="869"/>
        </pc:sldMkLst>
        <pc:spChg chg="mod">
          <ac:chgData name="KARIMI ZAYAN" userId="07ce09e7-3b47-4ec4-8c7b-a91f74b265a2" providerId="ADAL" clId="{6848E0DA-8628-4E7B-BD79-76CBF690632D}" dt="2023-04-21T13:50:29.539" v="3136" actId="20577"/>
          <ac:spMkLst>
            <pc:docMk/>
            <pc:sldMk cId="603627088" sldId="869"/>
            <ac:spMk id="2" creationId="{BCDD407E-907C-55D9-6906-1019BC33E2F5}"/>
          </ac:spMkLst>
        </pc:spChg>
        <pc:spChg chg="add del mod">
          <ac:chgData name="KARIMI ZAYAN" userId="07ce09e7-3b47-4ec4-8c7b-a91f74b265a2" providerId="ADAL" clId="{6848E0DA-8628-4E7B-BD79-76CBF690632D}" dt="2023-04-21T13:50:23.134" v="3116" actId="478"/>
          <ac:spMkLst>
            <pc:docMk/>
            <pc:sldMk cId="603627088" sldId="869"/>
            <ac:spMk id="3" creationId="{86C7A7AF-2E1B-98D8-BCB4-5F860D13B188}"/>
          </ac:spMkLst>
        </pc:spChg>
        <pc:spChg chg="add del mod">
          <ac:chgData name="KARIMI ZAYAN" userId="07ce09e7-3b47-4ec4-8c7b-a91f74b265a2" providerId="ADAL" clId="{6848E0DA-8628-4E7B-BD79-76CBF690632D}" dt="2023-04-21T13:50:23.134" v="3116" actId="478"/>
          <ac:spMkLst>
            <pc:docMk/>
            <pc:sldMk cId="603627088" sldId="869"/>
            <ac:spMk id="4" creationId="{92302BF7-6143-4B7A-A25F-6F69F26CDB6A}"/>
          </ac:spMkLst>
        </pc:spChg>
        <pc:spChg chg="add del mod">
          <ac:chgData name="KARIMI ZAYAN" userId="07ce09e7-3b47-4ec4-8c7b-a91f74b265a2" providerId="ADAL" clId="{6848E0DA-8628-4E7B-BD79-76CBF690632D}" dt="2023-04-21T13:50:23.134" v="3116" actId="478"/>
          <ac:spMkLst>
            <pc:docMk/>
            <pc:sldMk cId="603627088" sldId="869"/>
            <ac:spMk id="5" creationId="{4895C51B-8BD0-B4B0-166A-53800D842322}"/>
          </ac:spMkLst>
        </pc:spChg>
        <pc:spChg chg="add del mod">
          <ac:chgData name="KARIMI ZAYAN" userId="07ce09e7-3b47-4ec4-8c7b-a91f74b265a2" providerId="ADAL" clId="{6848E0DA-8628-4E7B-BD79-76CBF690632D}" dt="2023-04-21T13:50:23.134" v="3116" actId="478"/>
          <ac:spMkLst>
            <pc:docMk/>
            <pc:sldMk cId="603627088" sldId="869"/>
            <ac:spMk id="10" creationId="{949FEB7C-3149-24F9-CF48-6DC482B7EDCD}"/>
          </ac:spMkLst>
        </pc:spChg>
        <pc:spChg chg="add mod">
          <ac:chgData name="KARIMI ZAYAN" userId="07ce09e7-3b47-4ec4-8c7b-a91f74b265a2" providerId="ADAL" clId="{6848E0DA-8628-4E7B-BD79-76CBF690632D}" dt="2023-04-21T13:51:10.709" v="3182" actId="1076"/>
          <ac:spMkLst>
            <pc:docMk/>
            <pc:sldMk cId="603627088" sldId="869"/>
            <ac:spMk id="11" creationId="{9EBC0D55-F700-1D1B-2C2A-1A602A9F3FD4}"/>
          </ac:spMkLst>
        </pc:spChg>
        <pc:spChg chg="add mod">
          <ac:chgData name="KARIMI ZAYAN" userId="07ce09e7-3b47-4ec4-8c7b-a91f74b265a2" providerId="ADAL" clId="{6848E0DA-8628-4E7B-BD79-76CBF690632D}" dt="2023-04-21T13:51:07.311" v="3181" actId="1076"/>
          <ac:spMkLst>
            <pc:docMk/>
            <pc:sldMk cId="603627088" sldId="869"/>
            <ac:spMk id="12" creationId="{89720657-3E99-9B5A-4CFE-0C1A937CFA5A}"/>
          </ac:spMkLst>
        </pc:spChg>
        <pc:cxnChg chg="add del mod">
          <ac:chgData name="KARIMI ZAYAN" userId="07ce09e7-3b47-4ec4-8c7b-a91f74b265a2" providerId="ADAL" clId="{6848E0DA-8628-4E7B-BD79-76CBF690632D}" dt="2023-04-21T13:50:23.134" v="3116" actId="478"/>
          <ac:cxnSpMkLst>
            <pc:docMk/>
            <pc:sldMk cId="603627088" sldId="869"/>
            <ac:cxnSpMk id="7" creationId="{B5F91B28-5904-C1CD-1D9E-450333C460D4}"/>
          </ac:cxnSpMkLst>
        </pc:cxnChg>
        <pc:cxnChg chg="add del mod">
          <ac:chgData name="KARIMI ZAYAN" userId="07ce09e7-3b47-4ec4-8c7b-a91f74b265a2" providerId="ADAL" clId="{6848E0DA-8628-4E7B-BD79-76CBF690632D}" dt="2023-04-21T13:50:23.134" v="3116" actId="478"/>
          <ac:cxnSpMkLst>
            <pc:docMk/>
            <pc:sldMk cId="603627088" sldId="869"/>
            <ac:cxnSpMk id="8" creationId="{7F343293-5CE5-EB18-C074-15BD1A670AD4}"/>
          </ac:cxnSpMkLst>
        </pc:cxnChg>
        <pc:cxnChg chg="add del mod">
          <ac:chgData name="KARIMI ZAYAN" userId="07ce09e7-3b47-4ec4-8c7b-a91f74b265a2" providerId="ADAL" clId="{6848E0DA-8628-4E7B-BD79-76CBF690632D}" dt="2023-04-21T13:50:23.134" v="3116" actId="478"/>
          <ac:cxnSpMkLst>
            <pc:docMk/>
            <pc:sldMk cId="603627088" sldId="869"/>
            <ac:cxnSpMk id="9" creationId="{6BEF8C8B-CC41-2F6C-87BF-B72FB0AA9823}"/>
          </ac:cxnSpMkLst>
        </pc:cxnChg>
      </pc:sldChg>
      <pc:sldChg chg="addSp modSp new mod modAnim">
        <pc:chgData name="KARIMI ZAYAN" userId="07ce09e7-3b47-4ec4-8c7b-a91f74b265a2" providerId="ADAL" clId="{6848E0DA-8628-4E7B-BD79-76CBF690632D}" dt="2023-04-29T06:25:23.437" v="3926" actId="20577"/>
        <pc:sldMkLst>
          <pc:docMk/>
          <pc:sldMk cId="2552852780" sldId="870"/>
        </pc:sldMkLst>
        <pc:spChg chg="mod">
          <ac:chgData name="KARIMI ZAYAN" userId="07ce09e7-3b47-4ec4-8c7b-a91f74b265a2" providerId="ADAL" clId="{6848E0DA-8628-4E7B-BD79-76CBF690632D}" dt="2023-04-29T06:25:23.437" v="3926" actId="20577"/>
          <ac:spMkLst>
            <pc:docMk/>
            <pc:sldMk cId="2552852780" sldId="870"/>
            <ac:spMk id="2" creationId="{E76C60FD-05FD-D29B-06A7-703B74BBA752}"/>
          </ac:spMkLst>
        </pc:spChg>
        <pc:spChg chg="add mod">
          <ac:chgData name="KARIMI ZAYAN" userId="07ce09e7-3b47-4ec4-8c7b-a91f74b265a2" providerId="ADAL" clId="{6848E0DA-8628-4E7B-BD79-76CBF690632D}" dt="2023-04-21T13:51:47.655" v="3200"/>
          <ac:spMkLst>
            <pc:docMk/>
            <pc:sldMk cId="2552852780" sldId="870"/>
            <ac:spMk id="3" creationId="{41E049C0-EE53-9BF8-C782-B4A666AFC296}"/>
          </ac:spMkLst>
        </pc:spChg>
        <pc:spChg chg="add mod">
          <ac:chgData name="KARIMI ZAYAN" userId="07ce09e7-3b47-4ec4-8c7b-a91f74b265a2" providerId="ADAL" clId="{6848E0DA-8628-4E7B-BD79-76CBF690632D}" dt="2023-04-21T13:51:47.655" v="3200"/>
          <ac:spMkLst>
            <pc:docMk/>
            <pc:sldMk cId="2552852780" sldId="870"/>
            <ac:spMk id="4" creationId="{41A21A67-A542-AF97-AE8E-7C9342D2A0BC}"/>
          </ac:spMkLst>
        </pc:spChg>
        <pc:spChg chg="add mod">
          <ac:chgData name="KARIMI ZAYAN" userId="07ce09e7-3b47-4ec4-8c7b-a91f74b265a2" providerId="ADAL" clId="{6848E0DA-8628-4E7B-BD79-76CBF690632D}" dt="2023-04-21T13:51:47.655" v="3200"/>
          <ac:spMkLst>
            <pc:docMk/>
            <pc:sldMk cId="2552852780" sldId="870"/>
            <ac:spMk id="5" creationId="{7CF51F28-849D-5268-F8DF-629FACE43A0C}"/>
          </ac:spMkLst>
        </pc:spChg>
        <pc:spChg chg="add mod">
          <ac:chgData name="KARIMI ZAYAN" userId="07ce09e7-3b47-4ec4-8c7b-a91f74b265a2" providerId="ADAL" clId="{6848E0DA-8628-4E7B-BD79-76CBF690632D}" dt="2023-04-21T13:51:47.655" v="3200"/>
          <ac:spMkLst>
            <pc:docMk/>
            <pc:sldMk cId="2552852780" sldId="870"/>
            <ac:spMk id="6" creationId="{E0266B44-21C1-EB09-CC08-1FEAEA514D7C}"/>
          </ac:spMkLst>
        </pc:spChg>
        <pc:spChg chg="add mod">
          <ac:chgData name="KARIMI ZAYAN" userId="07ce09e7-3b47-4ec4-8c7b-a91f74b265a2" providerId="ADAL" clId="{6848E0DA-8628-4E7B-BD79-76CBF690632D}" dt="2023-04-21T13:51:47.655" v="3200"/>
          <ac:spMkLst>
            <pc:docMk/>
            <pc:sldMk cId="2552852780" sldId="870"/>
            <ac:spMk id="7" creationId="{92518A0B-F132-1F63-D8A0-C69650AFD62D}"/>
          </ac:spMkLst>
        </pc:spChg>
        <pc:spChg chg="add mod">
          <ac:chgData name="KARIMI ZAYAN" userId="07ce09e7-3b47-4ec4-8c7b-a91f74b265a2" providerId="ADAL" clId="{6848E0DA-8628-4E7B-BD79-76CBF690632D}" dt="2023-04-21T13:51:47.655" v="3200"/>
          <ac:spMkLst>
            <pc:docMk/>
            <pc:sldMk cId="2552852780" sldId="870"/>
            <ac:spMk id="8" creationId="{39ACB7CA-1444-FBFF-3179-81E4547E37C3}"/>
          </ac:spMkLst>
        </pc:spChg>
        <pc:spChg chg="add mod">
          <ac:chgData name="KARIMI ZAYAN" userId="07ce09e7-3b47-4ec4-8c7b-a91f74b265a2" providerId="ADAL" clId="{6848E0DA-8628-4E7B-BD79-76CBF690632D}" dt="2023-04-21T13:51:47.655" v="3200"/>
          <ac:spMkLst>
            <pc:docMk/>
            <pc:sldMk cId="2552852780" sldId="870"/>
            <ac:spMk id="11" creationId="{D8F197E2-24EC-7311-CA98-F97DA1153051}"/>
          </ac:spMkLst>
        </pc:spChg>
        <pc:spChg chg="add mod">
          <ac:chgData name="KARIMI ZAYAN" userId="07ce09e7-3b47-4ec4-8c7b-a91f74b265a2" providerId="ADAL" clId="{6848E0DA-8628-4E7B-BD79-76CBF690632D}" dt="2023-04-21T13:51:47.655" v="3200"/>
          <ac:spMkLst>
            <pc:docMk/>
            <pc:sldMk cId="2552852780" sldId="870"/>
            <ac:spMk id="13" creationId="{DC8E0A8D-1601-2FAA-F5E7-00D5FCEEEED6}"/>
          </ac:spMkLst>
        </pc:spChg>
        <pc:spChg chg="add mod">
          <ac:chgData name="KARIMI ZAYAN" userId="07ce09e7-3b47-4ec4-8c7b-a91f74b265a2" providerId="ADAL" clId="{6848E0DA-8628-4E7B-BD79-76CBF690632D}" dt="2023-04-21T13:51:47.655" v="3200"/>
          <ac:spMkLst>
            <pc:docMk/>
            <pc:sldMk cId="2552852780" sldId="870"/>
            <ac:spMk id="19" creationId="{D6EC4C4B-D32C-E017-4AE4-E4DA2103A7D5}"/>
          </ac:spMkLst>
        </pc:spChg>
        <pc:spChg chg="mod">
          <ac:chgData name="KARIMI ZAYAN" userId="07ce09e7-3b47-4ec4-8c7b-a91f74b265a2" providerId="ADAL" clId="{6848E0DA-8628-4E7B-BD79-76CBF690632D}" dt="2023-04-21T13:51:47.655" v="3200"/>
          <ac:spMkLst>
            <pc:docMk/>
            <pc:sldMk cId="2552852780" sldId="870"/>
            <ac:spMk id="25" creationId="{06C62F6F-3B5B-520B-936F-90B56353BBCD}"/>
          </ac:spMkLst>
        </pc:spChg>
        <pc:spChg chg="mod">
          <ac:chgData name="KARIMI ZAYAN" userId="07ce09e7-3b47-4ec4-8c7b-a91f74b265a2" providerId="ADAL" clId="{6848E0DA-8628-4E7B-BD79-76CBF690632D}" dt="2023-04-21T13:51:47.655" v="3200"/>
          <ac:spMkLst>
            <pc:docMk/>
            <pc:sldMk cId="2552852780" sldId="870"/>
            <ac:spMk id="26" creationId="{A372C51F-9516-C87D-F3C3-24D1121D4C5D}"/>
          </ac:spMkLst>
        </pc:spChg>
        <pc:spChg chg="mod">
          <ac:chgData name="KARIMI ZAYAN" userId="07ce09e7-3b47-4ec4-8c7b-a91f74b265a2" providerId="ADAL" clId="{6848E0DA-8628-4E7B-BD79-76CBF690632D}" dt="2023-04-21T13:51:47.655" v="3200"/>
          <ac:spMkLst>
            <pc:docMk/>
            <pc:sldMk cId="2552852780" sldId="870"/>
            <ac:spMk id="28" creationId="{C9C5752B-7041-20F1-EE02-A76EECA7499B}"/>
          </ac:spMkLst>
        </pc:spChg>
        <pc:spChg chg="mod">
          <ac:chgData name="KARIMI ZAYAN" userId="07ce09e7-3b47-4ec4-8c7b-a91f74b265a2" providerId="ADAL" clId="{6848E0DA-8628-4E7B-BD79-76CBF690632D}" dt="2023-04-21T13:51:47.655" v="3200"/>
          <ac:spMkLst>
            <pc:docMk/>
            <pc:sldMk cId="2552852780" sldId="870"/>
            <ac:spMk id="29" creationId="{0AA1B847-161B-F10E-AA30-91808735F46A}"/>
          </ac:spMkLst>
        </pc:spChg>
        <pc:spChg chg="mod">
          <ac:chgData name="KARIMI ZAYAN" userId="07ce09e7-3b47-4ec4-8c7b-a91f74b265a2" providerId="ADAL" clId="{6848E0DA-8628-4E7B-BD79-76CBF690632D}" dt="2023-04-21T13:51:47.655" v="3200"/>
          <ac:spMkLst>
            <pc:docMk/>
            <pc:sldMk cId="2552852780" sldId="870"/>
            <ac:spMk id="31" creationId="{E373681B-4C4D-B0B0-4362-8A087FD6199A}"/>
          </ac:spMkLst>
        </pc:spChg>
        <pc:spChg chg="mod">
          <ac:chgData name="KARIMI ZAYAN" userId="07ce09e7-3b47-4ec4-8c7b-a91f74b265a2" providerId="ADAL" clId="{6848E0DA-8628-4E7B-BD79-76CBF690632D}" dt="2023-04-21T13:51:47.655" v="3200"/>
          <ac:spMkLst>
            <pc:docMk/>
            <pc:sldMk cId="2552852780" sldId="870"/>
            <ac:spMk id="32" creationId="{91181A3B-97FE-948E-B564-8C0D399F2B80}"/>
          </ac:spMkLst>
        </pc:spChg>
        <pc:spChg chg="mod">
          <ac:chgData name="KARIMI ZAYAN" userId="07ce09e7-3b47-4ec4-8c7b-a91f74b265a2" providerId="ADAL" clId="{6848E0DA-8628-4E7B-BD79-76CBF690632D}" dt="2023-04-21T13:51:47.655" v="3200"/>
          <ac:spMkLst>
            <pc:docMk/>
            <pc:sldMk cId="2552852780" sldId="870"/>
            <ac:spMk id="34" creationId="{940FB80A-0916-1F03-0F1C-6BA325ECB33B}"/>
          </ac:spMkLst>
        </pc:spChg>
        <pc:spChg chg="mod">
          <ac:chgData name="KARIMI ZAYAN" userId="07ce09e7-3b47-4ec4-8c7b-a91f74b265a2" providerId="ADAL" clId="{6848E0DA-8628-4E7B-BD79-76CBF690632D}" dt="2023-04-21T13:51:47.655" v="3200"/>
          <ac:spMkLst>
            <pc:docMk/>
            <pc:sldMk cId="2552852780" sldId="870"/>
            <ac:spMk id="35" creationId="{FC909697-39AD-4BD0-89D3-92DA42B81008}"/>
          </ac:spMkLst>
        </pc:spChg>
        <pc:spChg chg="add mod">
          <ac:chgData name="KARIMI ZAYAN" userId="07ce09e7-3b47-4ec4-8c7b-a91f74b265a2" providerId="ADAL" clId="{6848E0DA-8628-4E7B-BD79-76CBF690632D}" dt="2023-04-21T13:53:13.748" v="3393" actId="1076"/>
          <ac:spMkLst>
            <pc:docMk/>
            <pc:sldMk cId="2552852780" sldId="870"/>
            <ac:spMk id="36" creationId="{226D9627-F4B2-505D-47A2-EC377C24184F}"/>
          </ac:spMkLst>
        </pc:spChg>
        <pc:grpChg chg="add mod">
          <ac:chgData name="KARIMI ZAYAN" userId="07ce09e7-3b47-4ec4-8c7b-a91f74b265a2" providerId="ADAL" clId="{6848E0DA-8628-4E7B-BD79-76CBF690632D}" dt="2023-04-21T13:51:47.655" v="3200"/>
          <ac:grpSpMkLst>
            <pc:docMk/>
            <pc:sldMk cId="2552852780" sldId="870"/>
            <ac:grpSpMk id="24" creationId="{C1C7E738-E948-C821-32E2-150781C7A07E}"/>
          </ac:grpSpMkLst>
        </pc:grpChg>
        <pc:grpChg chg="add mod">
          <ac:chgData name="KARIMI ZAYAN" userId="07ce09e7-3b47-4ec4-8c7b-a91f74b265a2" providerId="ADAL" clId="{6848E0DA-8628-4E7B-BD79-76CBF690632D}" dt="2023-04-21T13:51:47.655" v="3200"/>
          <ac:grpSpMkLst>
            <pc:docMk/>
            <pc:sldMk cId="2552852780" sldId="870"/>
            <ac:grpSpMk id="27" creationId="{481BB050-4FFF-3604-1502-E85DAC87AF2D}"/>
          </ac:grpSpMkLst>
        </pc:grpChg>
        <pc:grpChg chg="add mod">
          <ac:chgData name="KARIMI ZAYAN" userId="07ce09e7-3b47-4ec4-8c7b-a91f74b265a2" providerId="ADAL" clId="{6848E0DA-8628-4E7B-BD79-76CBF690632D}" dt="2023-04-21T13:51:47.655" v="3200"/>
          <ac:grpSpMkLst>
            <pc:docMk/>
            <pc:sldMk cId="2552852780" sldId="870"/>
            <ac:grpSpMk id="30" creationId="{593D2E4E-79AD-3CFB-DFD3-B3E8B9EF1B96}"/>
          </ac:grpSpMkLst>
        </pc:grpChg>
        <pc:grpChg chg="add mod">
          <ac:chgData name="KARIMI ZAYAN" userId="07ce09e7-3b47-4ec4-8c7b-a91f74b265a2" providerId="ADAL" clId="{6848E0DA-8628-4E7B-BD79-76CBF690632D}" dt="2023-04-21T13:51:47.655" v="3200"/>
          <ac:grpSpMkLst>
            <pc:docMk/>
            <pc:sldMk cId="2552852780" sldId="870"/>
            <ac:grpSpMk id="33" creationId="{C7AD4AD3-7898-D9B7-AF99-62F61D17A630}"/>
          </ac:grpSpMkLst>
        </pc:grpChg>
        <pc:cxnChg chg="add mod">
          <ac:chgData name="KARIMI ZAYAN" userId="07ce09e7-3b47-4ec4-8c7b-a91f74b265a2" providerId="ADAL" clId="{6848E0DA-8628-4E7B-BD79-76CBF690632D}" dt="2023-04-21T13:51:47.655" v="3200"/>
          <ac:cxnSpMkLst>
            <pc:docMk/>
            <pc:sldMk cId="2552852780" sldId="870"/>
            <ac:cxnSpMk id="9" creationId="{4DC2D33D-AE6B-2213-6404-1510F2722BCC}"/>
          </ac:cxnSpMkLst>
        </pc:cxnChg>
        <pc:cxnChg chg="add mod">
          <ac:chgData name="KARIMI ZAYAN" userId="07ce09e7-3b47-4ec4-8c7b-a91f74b265a2" providerId="ADAL" clId="{6848E0DA-8628-4E7B-BD79-76CBF690632D}" dt="2023-04-21T13:51:47.655" v="3200"/>
          <ac:cxnSpMkLst>
            <pc:docMk/>
            <pc:sldMk cId="2552852780" sldId="870"/>
            <ac:cxnSpMk id="10" creationId="{44037339-5401-4033-12D3-7AD850E9A973}"/>
          </ac:cxnSpMkLst>
        </pc:cxnChg>
        <pc:cxnChg chg="add mod">
          <ac:chgData name="KARIMI ZAYAN" userId="07ce09e7-3b47-4ec4-8c7b-a91f74b265a2" providerId="ADAL" clId="{6848E0DA-8628-4E7B-BD79-76CBF690632D}" dt="2023-04-21T13:51:47.655" v="3200"/>
          <ac:cxnSpMkLst>
            <pc:docMk/>
            <pc:sldMk cId="2552852780" sldId="870"/>
            <ac:cxnSpMk id="12" creationId="{8515E637-FF01-EA98-2A43-6C894F2C9451}"/>
          </ac:cxnSpMkLst>
        </pc:cxnChg>
        <pc:cxnChg chg="add mod">
          <ac:chgData name="KARIMI ZAYAN" userId="07ce09e7-3b47-4ec4-8c7b-a91f74b265a2" providerId="ADAL" clId="{6848E0DA-8628-4E7B-BD79-76CBF690632D}" dt="2023-04-21T13:51:47.655" v="3200"/>
          <ac:cxnSpMkLst>
            <pc:docMk/>
            <pc:sldMk cId="2552852780" sldId="870"/>
            <ac:cxnSpMk id="14" creationId="{A98EFBB5-6027-9DA3-85E9-4483CC04BF35}"/>
          </ac:cxnSpMkLst>
        </pc:cxnChg>
        <pc:cxnChg chg="add mod">
          <ac:chgData name="KARIMI ZAYAN" userId="07ce09e7-3b47-4ec4-8c7b-a91f74b265a2" providerId="ADAL" clId="{6848E0DA-8628-4E7B-BD79-76CBF690632D}" dt="2023-04-21T13:51:47.655" v="3200"/>
          <ac:cxnSpMkLst>
            <pc:docMk/>
            <pc:sldMk cId="2552852780" sldId="870"/>
            <ac:cxnSpMk id="15" creationId="{BA274087-823A-CC81-2469-EB959DC50353}"/>
          </ac:cxnSpMkLst>
        </pc:cxnChg>
        <pc:cxnChg chg="add mod">
          <ac:chgData name="KARIMI ZAYAN" userId="07ce09e7-3b47-4ec4-8c7b-a91f74b265a2" providerId="ADAL" clId="{6848E0DA-8628-4E7B-BD79-76CBF690632D}" dt="2023-04-21T13:51:47.655" v="3200"/>
          <ac:cxnSpMkLst>
            <pc:docMk/>
            <pc:sldMk cId="2552852780" sldId="870"/>
            <ac:cxnSpMk id="16" creationId="{18E05CDF-E069-7D82-FE02-059CAB92F1A2}"/>
          </ac:cxnSpMkLst>
        </pc:cxnChg>
        <pc:cxnChg chg="add mod">
          <ac:chgData name="KARIMI ZAYAN" userId="07ce09e7-3b47-4ec4-8c7b-a91f74b265a2" providerId="ADAL" clId="{6848E0DA-8628-4E7B-BD79-76CBF690632D}" dt="2023-04-21T13:51:47.655" v="3200"/>
          <ac:cxnSpMkLst>
            <pc:docMk/>
            <pc:sldMk cId="2552852780" sldId="870"/>
            <ac:cxnSpMk id="17" creationId="{93FFCBB5-727E-C74F-D761-0A1BA71ACBAA}"/>
          </ac:cxnSpMkLst>
        </pc:cxnChg>
        <pc:cxnChg chg="add mod">
          <ac:chgData name="KARIMI ZAYAN" userId="07ce09e7-3b47-4ec4-8c7b-a91f74b265a2" providerId="ADAL" clId="{6848E0DA-8628-4E7B-BD79-76CBF690632D}" dt="2023-04-21T13:51:47.655" v="3200"/>
          <ac:cxnSpMkLst>
            <pc:docMk/>
            <pc:sldMk cId="2552852780" sldId="870"/>
            <ac:cxnSpMk id="18" creationId="{729ED0F9-272B-27AF-578A-F4D2890F38F4}"/>
          </ac:cxnSpMkLst>
        </pc:cxnChg>
        <pc:cxnChg chg="add mod">
          <ac:chgData name="KARIMI ZAYAN" userId="07ce09e7-3b47-4ec4-8c7b-a91f74b265a2" providerId="ADAL" clId="{6848E0DA-8628-4E7B-BD79-76CBF690632D}" dt="2023-04-21T13:51:47.655" v="3200"/>
          <ac:cxnSpMkLst>
            <pc:docMk/>
            <pc:sldMk cId="2552852780" sldId="870"/>
            <ac:cxnSpMk id="20" creationId="{A359C43B-60B2-54DF-9159-7E6154732DE2}"/>
          </ac:cxnSpMkLst>
        </pc:cxnChg>
        <pc:cxnChg chg="add mod">
          <ac:chgData name="KARIMI ZAYAN" userId="07ce09e7-3b47-4ec4-8c7b-a91f74b265a2" providerId="ADAL" clId="{6848E0DA-8628-4E7B-BD79-76CBF690632D}" dt="2023-04-21T13:51:47.655" v="3200"/>
          <ac:cxnSpMkLst>
            <pc:docMk/>
            <pc:sldMk cId="2552852780" sldId="870"/>
            <ac:cxnSpMk id="21" creationId="{18378A71-685A-343F-8942-0766969E1D28}"/>
          </ac:cxnSpMkLst>
        </pc:cxnChg>
        <pc:cxnChg chg="add mod">
          <ac:chgData name="KARIMI ZAYAN" userId="07ce09e7-3b47-4ec4-8c7b-a91f74b265a2" providerId="ADAL" clId="{6848E0DA-8628-4E7B-BD79-76CBF690632D}" dt="2023-04-21T13:51:47.655" v="3200"/>
          <ac:cxnSpMkLst>
            <pc:docMk/>
            <pc:sldMk cId="2552852780" sldId="870"/>
            <ac:cxnSpMk id="22" creationId="{F3703A1A-AE50-52E1-0F66-EE7DF5C58F27}"/>
          </ac:cxnSpMkLst>
        </pc:cxnChg>
        <pc:cxnChg chg="add mod">
          <ac:chgData name="KARIMI ZAYAN" userId="07ce09e7-3b47-4ec4-8c7b-a91f74b265a2" providerId="ADAL" clId="{6848E0DA-8628-4E7B-BD79-76CBF690632D}" dt="2023-04-21T13:51:47.655" v="3200"/>
          <ac:cxnSpMkLst>
            <pc:docMk/>
            <pc:sldMk cId="2552852780" sldId="870"/>
            <ac:cxnSpMk id="23" creationId="{49BD2FC5-FAF5-2B48-A480-0AF7335D732E}"/>
          </ac:cxnSpMkLst>
        </pc:cxnChg>
      </pc:sldChg>
      <pc:sldChg chg="addSp modSp new mod modAnim">
        <pc:chgData name="KARIMI ZAYAN" userId="07ce09e7-3b47-4ec4-8c7b-a91f74b265a2" providerId="ADAL" clId="{6848E0DA-8628-4E7B-BD79-76CBF690632D}" dt="2023-04-21T14:08:22.809" v="3801"/>
        <pc:sldMkLst>
          <pc:docMk/>
          <pc:sldMk cId="566094154" sldId="871"/>
        </pc:sldMkLst>
        <pc:spChg chg="mod">
          <ac:chgData name="KARIMI ZAYAN" userId="07ce09e7-3b47-4ec4-8c7b-a91f74b265a2" providerId="ADAL" clId="{6848E0DA-8628-4E7B-BD79-76CBF690632D}" dt="2023-04-21T13:57:04.676" v="3433" actId="20577"/>
          <ac:spMkLst>
            <pc:docMk/>
            <pc:sldMk cId="566094154" sldId="871"/>
            <ac:spMk id="2" creationId="{CABE371B-CA97-13E1-44DD-6640A0B8C336}"/>
          </ac:spMkLst>
        </pc:spChg>
        <pc:spChg chg="add mod">
          <ac:chgData name="KARIMI ZAYAN" userId="07ce09e7-3b47-4ec4-8c7b-a91f74b265a2" providerId="ADAL" clId="{6848E0DA-8628-4E7B-BD79-76CBF690632D}" dt="2023-04-21T13:57:11.733" v="3434"/>
          <ac:spMkLst>
            <pc:docMk/>
            <pc:sldMk cId="566094154" sldId="871"/>
            <ac:spMk id="3" creationId="{FA8BBE7C-B5E8-C706-9330-7C2DF488AA46}"/>
          </ac:spMkLst>
        </pc:spChg>
        <pc:spChg chg="add mod">
          <ac:chgData name="KARIMI ZAYAN" userId="07ce09e7-3b47-4ec4-8c7b-a91f74b265a2" providerId="ADAL" clId="{6848E0DA-8628-4E7B-BD79-76CBF690632D}" dt="2023-04-21T13:57:33.233" v="3577" actId="20577"/>
          <ac:spMkLst>
            <pc:docMk/>
            <pc:sldMk cId="566094154" sldId="871"/>
            <ac:spMk id="4" creationId="{915A062B-CB79-C6D6-7FBF-572E111ACF68}"/>
          </ac:spMkLst>
        </pc:spChg>
      </pc:sldChg>
      <pc:sldChg chg="modSp new del mod">
        <pc:chgData name="KARIMI ZAYAN" userId="07ce09e7-3b47-4ec4-8c7b-a91f74b265a2" providerId="ADAL" clId="{6848E0DA-8628-4E7B-BD79-76CBF690632D}" dt="2023-04-21T13:58:06.367" v="3590" actId="2696"/>
        <pc:sldMkLst>
          <pc:docMk/>
          <pc:sldMk cId="2037674541" sldId="872"/>
        </pc:sldMkLst>
        <pc:spChg chg="mod">
          <ac:chgData name="KARIMI ZAYAN" userId="07ce09e7-3b47-4ec4-8c7b-a91f74b265a2" providerId="ADAL" clId="{6848E0DA-8628-4E7B-BD79-76CBF690632D}" dt="2023-04-21T13:58:03.844" v="3589" actId="20577"/>
          <ac:spMkLst>
            <pc:docMk/>
            <pc:sldMk cId="2037674541" sldId="872"/>
            <ac:spMk id="2" creationId="{BF1A5BFC-583D-D283-2792-195E67491236}"/>
          </ac:spMkLst>
        </pc:spChg>
      </pc:sldChg>
      <pc:sldChg chg="addSp delSp modSp add mod modTransition delAnim modAnim">
        <pc:chgData name="KARIMI ZAYAN" userId="07ce09e7-3b47-4ec4-8c7b-a91f74b265a2" providerId="ADAL" clId="{6848E0DA-8628-4E7B-BD79-76CBF690632D}" dt="2023-04-21T14:06:45.034" v="3796"/>
        <pc:sldMkLst>
          <pc:docMk/>
          <pc:sldMk cId="2345980689" sldId="872"/>
        </pc:sldMkLst>
        <pc:spChg chg="mod">
          <ac:chgData name="KARIMI ZAYAN" userId="07ce09e7-3b47-4ec4-8c7b-a91f74b265a2" providerId="ADAL" clId="{6848E0DA-8628-4E7B-BD79-76CBF690632D}" dt="2023-04-21T13:58:29.508" v="3593" actId="1076"/>
          <ac:spMkLst>
            <pc:docMk/>
            <pc:sldMk cId="2345980689" sldId="872"/>
            <ac:spMk id="2" creationId="{F8B76EA8-7B81-D071-FC9F-D45600FF3A48}"/>
          </ac:spMkLst>
        </pc:spChg>
        <pc:spChg chg="add del mod">
          <ac:chgData name="KARIMI ZAYAN" userId="07ce09e7-3b47-4ec4-8c7b-a91f74b265a2" providerId="ADAL" clId="{6848E0DA-8628-4E7B-BD79-76CBF690632D}" dt="2023-04-21T13:58:48.189" v="3598" actId="478"/>
          <ac:spMkLst>
            <pc:docMk/>
            <pc:sldMk cId="2345980689" sldId="872"/>
            <ac:spMk id="7" creationId="{18C39062-DA12-DF1D-68F6-D77D4979E29C}"/>
          </ac:spMkLst>
        </pc:spChg>
        <pc:spChg chg="del">
          <ac:chgData name="KARIMI ZAYAN" userId="07ce09e7-3b47-4ec4-8c7b-a91f74b265a2" providerId="ADAL" clId="{6848E0DA-8628-4E7B-BD79-76CBF690632D}" dt="2023-04-21T13:58:34.445" v="3594" actId="478"/>
          <ac:spMkLst>
            <pc:docMk/>
            <pc:sldMk cId="2345980689" sldId="872"/>
            <ac:spMk id="16" creationId="{E37CB769-B87F-FB5E-E22F-6884E104A315}"/>
          </ac:spMkLst>
        </pc:spChg>
        <pc:spChg chg="add del mod">
          <ac:chgData name="KARIMI ZAYAN" userId="07ce09e7-3b47-4ec4-8c7b-a91f74b265a2" providerId="ADAL" clId="{6848E0DA-8628-4E7B-BD79-76CBF690632D}" dt="2023-04-21T13:59:00.894" v="3602"/>
          <ac:spMkLst>
            <pc:docMk/>
            <pc:sldMk cId="2345980689" sldId="872"/>
            <ac:spMk id="17" creationId="{FD669BCE-4EC2-0828-9FF0-0D28A1AE388F}"/>
          </ac:spMkLst>
        </pc:spChg>
        <pc:spChg chg="add del mod">
          <ac:chgData name="KARIMI ZAYAN" userId="07ce09e7-3b47-4ec4-8c7b-a91f74b265a2" providerId="ADAL" clId="{6848E0DA-8628-4E7B-BD79-76CBF690632D}" dt="2023-04-21T13:59:00.894" v="3602"/>
          <ac:spMkLst>
            <pc:docMk/>
            <pc:sldMk cId="2345980689" sldId="872"/>
            <ac:spMk id="19" creationId="{A348E24D-7B2E-8CD2-589D-09DDE431BE59}"/>
          </ac:spMkLst>
        </pc:spChg>
        <pc:spChg chg="add mod">
          <ac:chgData name="KARIMI ZAYAN" userId="07ce09e7-3b47-4ec4-8c7b-a91f74b265a2" providerId="ADAL" clId="{6848E0DA-8628-4E7B-BD79-76CBF690632D}" dt="2023-04-21T14:00:32.670" v="3701" actId="1076"/>
          <ac:spMkLst>
            <pc:docMk/>
            <pc:sldMk cId="2345980689" sldId="872"/>
            <ac:spMk id="22" creationId="{F8369900-CA8B-84BA-EB1E-EBF641A6B7AF}"/>
          </ac:spMkLst>
        </pc:spChg>
        <pc:spChg chg="add mod">
          <ac:chgData name="KARIMI ZAYAN" userId="07ce09e7-3b47-4ec4-8c7b-a91f74b265a2" providerId="ADAL" clId="{6848E0DA-8628-4E7B-BD79-76CBF690632D}" dt="2023-04-21T14:00:32.670" v="3701" actId="1076"/>
          <ac:spMkLst>
            <pc:docMk/>
            <pc:sldMk cId="2345980689" sldId="872"/>
            <ac:spMk id="24" creationId="{40F6EDFC-CA0E-7DC2-DE5C-DFFAA69E71BF}"/>
          </ac:spMkLst>
        </pc:spChg>
        <pc:spChg chg="add mod">
          <ac:chgData name="KARIMI ZAYAN" userId="07ce09e7-3b47-4ec4-8c7b-a91f74b265a2" providerId="ADAL" clId="{6848E0DA-8628-4E7B-BD79-76CBF690632D}" dt="2023-04-21T14:00:32.670" v="3701" actId="1076"/>
          <ac:spMkLst>
            <pc:docMk/>
            <pc:sldMk cId="2345980689" sldId="872"/>
            <ac:spMk id="28" creationId="{F1794E66-B29E-621C-6905-C835AEB40FFB}"/>
          </ac:spMkLst>
        </pc:spChg>
        <pc:grpChg chg="del">
          <ac:chgData name="KARIMI ZAYAN" userId="07ce09e7-3b47-4ec4-8c7b-a91f74b265a2" providerId="ADAL" clId="{6848E0DA-8628-4E7B-BD79-76CBF690632D}" dt="2023-04-21T13:58:34.445" v="3594" actId="478"/>
          <ac:grpSpMkLst>
            <pc:docMk/>
            <pc:sldMk cId="2345980689" sldId="872"/>
            <ac:grpSpMk id="21" creationId="{C278C690-94A3-0AB9-0280-54A1741AB321}"/>
          </ac:grpSpMkLst>
        </pc:grpChg>
        <pc:grpChg chg="del">
          <ac:chgData name="KARIMI ZAYAN" userId="07ce09e7-3b47-4ec4-8c7b-a91f74b265a2" providerId="ADAL" clId="{6848E0DA-8628-4E7B-BD79-76CBF690632D}" dt="2023-04-21T13:58:34.445" v="3594" actId="478"/>
          <ac:grpSpMkLst>
            <pc:docMk/>
            <pc:sldMk cId="2345980689" sldId="872"/>
            <ac:grpSpMk id="26" creationId="{857C067A-6711-DB5E-A2A6-CD3E67B4B696}"/>
          </ac:grpSpMkLst>
        </pc:grpChg>
        <pc:grpChg chg="del">
          <ac:chgData name="KARIMI ZAYAN" userId="07ce09e7-3b47-4ec4-8c7b-a91f74b265a2" providerId="ADAL" clId="{6848E0DA-8628-4E7B-BD79-76CBF690632D}" dt="2023-04-21T13:58:37.644" v="3595" actId="478"/>
          <ac:grpSpMkLst>
            <pc:docMk/>
            <pc:sldMk cId="2345980689" sldId="872"/>
            <ac:grpSpMk id="27" creationId="{F7BF13DD-385A-A413-D1A5-561C1B9C50DB}"/>
          </ac:grpSpMkLst>
        </pc:grpChg>
        <pc:picChg chg="mod topLvl">
          <ac:chgData name="KARIMI ZAYAN" userId="07ce09e7-3b47-4ec4-8c7b-a91f74b265a2" providerId="ADAL" clId="{6848E0DA-8628-4E7B-BD79-76CBF690632D}" dt="2023-04-21T13:58:41.066" v="3596" actId="1076"/>
          <ac:picMkLst>
            <pc:docMk/>
            <pc:sldMk cId="2345980689" sldId="872"/>
            <ac:picMk id="9" creationId="{14FAE4FE-5C2D-44A9-E148-356FD3412368}"/>
          </ac:picMkLst>
        </pc:picChg>
        <pc:cxnChg chg="del topLvl">
          <ac:chgData name="KARIMI ZAYAN" userId="07ce09e7-3b47-4ec4-8c7b-a91f74b265a2" providerId="ADAL" clId="{6848E0DA-8628-4E7B-BD79-76CBF690632D}" dt="2023-04-21T13:58:37.644" v="3595" actId="478"/>
          <ac:cxnSpMkLst>
            <pc:docMk/>
            <pc:sldMk cId="2345980689" sldId="872"/>
            <ac:cxnSpMk id="10" creationId="{650FFFB9-32AA-FFF5-F7A4-CE4ACA1E3141}"/>
          </ac:cxnSpMkLst>
        </pc:cxnChg>
        <pc:cxnChg chg="add mod">
          <ac:chgData name="KARIMI ZAYAN" userId="07ce09e7-3b47-4ec4-8c7b-a91f74b265a2" providerId="ADAL" clId="{6848E0DA-8628-4E7B-BD79-76CBF690632D}" dt="2023-04-21T14:00:47.034" v="3705" actId="14100"/>
          <ac:cxnSpMkLst>
            <pc:docMk/>
            <pc:sldMk cId="2345980689" sldId="872"/>
            <ac:cxnSpMk id="30" creationId="{03F0F3E3-0592-84F6-896B-3CAEC315979D}"/>
          </ac:cxnSpMkLst>
        </pc:cxnChg>
        <pc:cxnChg chg="add mod">
          <ac:chgData name="KARIMI ZAYAN" userId="07ce09e7-3b47-4ec4-8c7b-a91f74b265a2" providerId="ADAL" clId="{6848E0DA-8628-4E7B-BD79-76CBF690632D}" dt="2023-04-21T14:00:50.784" v="3707" actId="1076"/>
          <ac:cxnSpMkLst>
            <pc:docMk/>
            <pc:sldMk cId="2345980689" sldId="872"/>
            <ac:cxnSpMk id="32" creationId="{875BF6FE-DF3D-62A8-40BB-8680AD95D84A}"/>
          </ac:cxnSpMkLst>
        </pc:cxnChg>
      </pc:sldChg>
      <pc:sldChg chg="addSp modSp new mod">
        <pc:chgData name="KARIMI ZAYAN" userId="07ce09e7-3b47-4ec4-8c7b-a91f74b265a2" providerId="ADAL" clId="{6848E0DA-8628-4E7B-BD79-76CBF690632D}" dt="2023-04-29T06:28:02.665" v="4099" actId="20577"/>
        <pc:sldMkLst>
          <pc:docMk/>
          <pc:sldMk cId="2490836538" sldId="873"/>
        </pc:sldMkLst>
        <pc:spChg chg="mod">
          <ac:chgData name="KARIMI ZAYAN" userId="07ce09e7-3b47-4ec4-8c7b-a91f74b265a2" providerId="ADAL" clId="{6848E0DA-8628-4E7B-BD79-76CBF690632D}" dt="2023-04-29T06:25:55.214" v="3947" actId="1076"/>
          <ac:spMkLst>
            <pc:docMk/>
            <pc:sldMk cId="2490836538" sldId="873"/>
            <ac:spMk id="2" creationId="{59B02191-C950-1F89-DAD7-CD536B33326C}"/>
          </ac:spMkLst>
        </pc:spChg>
        <pc:spChg chg="add mod">
          <ac:chgData name="KARIMI ZAYAN" userId="07ce09e7-3b47-4ec4-8c7b-a91f74b265a2" providerId="ADAL" clId="{6848E0DA-8628-4E7B-BD79-76CBF690632D}" dt="2023-04-29T06:26:52.619" v="3974" actId="14100"/>
          <ac:spMkLst>
            <pc:docMk/>
            <pc:sldMk cId="2490836538" sldId="873"/>
            <ac:spMk id="4" creationId="{ACF7C83D-03D4-E8F4-42D3-A87D6D9D31F8}"/>
          </ac:spMkLst>
        </pc:spChg>
        <pc:spChg chg="add mod">
          <ac:chgData name="KARIMI ZAYAN" userId="07ce09e7-3b47-4ec4-8c7b-a91f74b265a2" providerId="ADAL" clId="{6848E0DA-8628-4E7B-BD79-76CBF690632D}" dt="2023-04-29T06:27:00.259" v="3978" actId="1076"/>
          <ac:spMkLst>
            <pc:docMk/>
            <pc:sldMk cId="2490836538" sldId="873"/>
            <ac:spMk id="5" creationId="{2650D3ED-EF34-D580-572E-ABF782F50BA6}"/>
          </ac:spMkLst>
        </pc:spChg>
        <pc:spChg chg="add mod">
          <ac:chgData name="KARIMI ZAYAN" userId="07ce09e7-3b47-4ec4-8c7b-a91f74b265a2" providerId="ADAL" clId="{6848E0DA-8628-4E7B-BD79-76CBF690632D}" dt="2023-04-29T06:27:46.845" v="4077" actId="113"/>
          <ac:spMkLst>
            <pc:docMk/>
            <pc:sldMk cId="2490836538" sldId="873"/>
            <ac:spMk id="6" creationId="{BFAD3359-48E3-C531-FE92-E9F392D04AA9}"/>
          </ac:spMkLst>
        </pc:spChg>
        <pc:spChg chg="add mod">
          <ac:chgData name="KARIMI ZAYAN" userId="07ce09e7-3b47-4ec4-8c7b-a91f74b265a2" providerId="ADAL" clId="{6848E0DA-8628-4E7B-BD79-76CBF690632D}" dt="2023-04-29T06:28:02.665" v="4099" actId="20577"/>
          <ac:spMkLst>
            <pc:docMk/>
            <pc:sldMk cId="2490836538" sldId="873"/>
            <ac:spMk id="7" creationId="{D948F501-5B99-D1A4-BE77-21F5E61B7E12}"/>
          </ac:spMkLst>
        </pc:spChg>
        <pc:picChg chg="add mod">
          <ac:chgData name="KARIMI ZAYAN" userId="07ce09e7-3b47-4ec4-8c7b-a91f74b265a2" providerId="ADAL" clId="{6848E0DA-8628-4E7B-BD79-76CBF690632D}" dt="2023-04-29T06:26:04.795" v="3956" actId="1076"/>
          <ac:picMkLst>
            <pc:docMk/>
            <pc:sldMk cId="2490836538" sldId="873"/>
            <ac:picMk id="3" creationId="{986EDCF8-807B-16EA-79D7-0303B3739366}"/>
          </ac:picMkLst>
        </pc:picChg>
        <pc:picChg chg="add mod">
          <ac:chgData name="KARIMI ZAYAN" userId="07ce09e7-3b47-4ec4-8c7b-a91f74b265a2" providerId="ADAL" clId="{6848E0DA-8628-4E7B-BD79-76CBF690632D}" dt="2023-04-29T06:26:03.353" v="3955" actId="1076"/>
          <ac:picMkLst>
            <pc:docMk/>
            <pc:sldMk cId="2490836538" sldId="873"/>
            <ac:picMk id="1026" creationId="{B600D122-93A4-90C9-1B47-DEE46381D159}"/>
          </ac:picMkLst>
        </pc:picChg>
      </pc:sldChg>
      <pc:sldChg chg="addSp delSp modSp new mod">
        <pc:chgData name="KARIMI ZAYAN" userId="07ce09e7-3b47-4ec4-8c7b-a91f74b265a2" providerId="ADAL" clId="{6848E0DA-8628-4E7B-BD79-76CBF690632D}" dt="2023-04-29T06:34:57.643" v="4275" actId="1076"/>
        <pc:sldMkLst>
          <pc:docMk/>
          <pc:sldMk cId="3352444198" sldId="874"/>
        </pc:sldMkLst>
        <pc:spChg chg="mod">
          <ac:chgData name="KARIMI ZAYAN" userId="07ce09e7-3b47-4ec4-8c7b-a91f74b265a2" providerId="ADAL" clId="{6848E0DA-8628-4E7B-BD79-76CBF690632D}" dt="2023-04-29T06:30:25.060" v="4151" actId="20577"/>
          <ac:spMkLst>
            <pc:docMk/>
            <pc:sldMk cId="3352444198" sldId="874"/>
            <ac:spMk id="2" creationId="{BFE96272-FFE4-C472-ADB1-B1B6C928FA26}"/>
          </ac:spMkLst>
        </pc:spChg>
        <pc:spChg chg="add mod">
          <ac:chgData name="KARIMI ZAYAN" userId="07ce09e7-3b47-4ec4-8c7b-a91f74b265a2" providerId="ADAL" clId="{6848E0DA-8628-4E7B-BD79-76CBF690632D}" dt="2023-04-29T06:34:54.645" v="4274" actId="1076"/>
          <ac:spMkLst>
            <pc:docMk/>
            <pc:sldMk cId="3352444198" sldId="874"/>
            <ac:spMk id="3" creationId="{62D2159F-BDFE-7C90-8B65-7223D25F2444}"/>
          </ac:spMkLst>
        </pc:spChg>
        <pc:picChg chg="add del mod">
          <ac:chgData name="KARIMI ZAYAN" userId="07ce09e7-3b47-4ec4-8c7b-a91f74b265a2" providerId="ADAL" clId="{6848E0DA-8628-4E7B-BD79-76CBF690632D}" dt="2023-04-29T06:30:35.847" v="4158" actId="478"/>
          <ac:picMkLst>
            <pc:docMk/>
            <pc:sldMk cId="3352444198" sldId="874"/>
            <ac:picMk id="2050" creationId="{A2F89D4E-F452-BDBD-4862-560DD25742FD}"/>
          </ac:picMkLst>
        </pc:picChg>
        <pc:picChg chg="add mod">
          <ac:chgData name="KARIMI ZAYAN" userId="07ce09e7-3b47-4ec4-8c7b-a91f74b265a2" providerId="ADAL" clId="{6848E0DA-8628-4E7B-BD79-76CBF690632D}" dt="2023-04-29T06:34:57.643" v="4275" actId="1076"/>
          <ac:picMkLst>
            <pc:docMk/>
            <pc:sldMk cId="3352444198" sldId="874"/>
            <ac:picMk id="2052" creationId="{4957B5A2-CD31-D3B9-9566-09D75638ACBA}"/>
          </ac:picMkLst>
        </pc:picChg>
      </pc:sldChg>
      <pc:sldChg chg="addSp delSp modSp new mod">
        <pc:chgData name="KARIMI ZAYAN" userId="07ce09e7-3b47-4ec4-8c7b-a91f74b265a2" providerId="ADAL" clId="{6848E0DA-8628-4E7B-BD79-76CBF690632D}" dt="2023-04-29T06:43:15.358" v="4753" actId="113"/>
        <pc:sldMkLst>
          <pc:docMk/>
          <pc:sldMk cId="3401863629" sldId="875"/>
        </pc:sldMkLst>
        <pc:spChg chg="mod">
          <ac:chgData name="KARIMI ZAYAN" userId="07ce09e7-3b47-4ec4-8c7b-a91f74b265a2" providerId="ADAL" clId="{6848E0DA-8628-4E7B-BD79-76CBF690632D}" dt="2023-04-29T06:37:34.139" v="4317" actId="20577"/>
          <ac:spMkLst>
            <pc:docMk/>
            <pc:sldMk cId="3401863629" sldId="875"/>
            <ac:spMk id="2" creationId="{CE2D6CB2-725B-75AB-2C54-A71232C8B89E}"/>
          </ac:spMkLst>
        </pc:spChg>
        <pc:spChg chg="add mod">
          <ac:chgData name="KARIMI ZAYAN" userId="07ce09e7-3b47-4ec4-8c7b-a91f74b265a2" providerId="ADAL" clId="{6848E0DA-8628-4E7B-BD79-76CBF690632D}" dt="2023-04-29T06:40:36.788" v="4491" actId="1076"/>
          <ac:spMkLst>
            <pc:docMk/>
            <pc:sldMk cId="3401863629" sldId="875"/>
            <ac:spMk id="3" creationId="{148C06E9-CB2A-547B-7D7B-9EEF341E56E7}"/>
          </ac:spMkLst>
        </pc:spChg>
        <pc:spChg chg="add mod">
          <ac:chgData name="KARIMI ZAYAN" userId="07ce09e7-3b47-4ec4-8c7b-a91f74b265a2" providerId="ADAL" clId="{6848E0DA-8628-4E7B-BD79-76CBF690632D}" dt="2023-04-29T06:40:36.788" v="4491" actId="1076"/>
          <ac:spMkLst>
            <pc:docMk/>
            <pc:sldMk cId="3401863629" sldId="875"/>
            <ac:spMk id="4" creationId="{3D2900BA-495D-6F83-B7B8-767E1A4906C0}"/>
          </ac:spMkLst>
        </pc:spChg>
        <pc:spChg chg="add mod">
          <ac:chgData name="KARIMI ZAYAN" userId="07ce09e7-3b47-4ec4-8c7b-a91f74b265a2" providerId="ADAL" clId="{6848E0DA-8628-4E7B-BD79-76CBF690632D}" dt="2023-04-29T06:40:36.788" v="4491" actId="1076"/>
          <ac:spMkLst>
            <pc:docMk/>
            <pc:sldMk cId="3401863629" sldId="875"/>
            <ac:spMk id="5" creationId="{B1B20A76-8D7D-6055-D3C6-6C840ED677AC}"/>
          </ac:spMkLst>
        </pc:spChg>
        <pc:spChg chg="add mod">
          <ac:chgData name="KARIMI ZAYAN" userId="07ce09e7-3b47-4ec4-8c7b-a91f74b265a2" providerId="ADAL" clId="{6848E0DA-8628-4E7B-BD79-76CBF690632D}" dt="2023-04-29T06:40:36.788" v="4491" actId="1076"/>
          <ac:spMkLst>
            <pc:docMk/>
            <pc:sldMk cId="3401863629" sldId="875"/>
            <ac:spMk id="6" creationId="{0C77CEDD-63EE-A54E-C77B-26FEE36EBEEB}"/>
          </ac:spMkLst>
        </pc:spChg>
        <pc:spChg chg="add mod">
          <ac:chgData name="KARIMI ZAYAN" userId="07ce09e7-3b47-4ec4-8c7b-a91f74b265a2" providerId="ADAL" clId="{6848E0DA-8628-4E7B-BD79-76CBF690632D}" dt="2023-04-29T06:40:36.788" v="4491" actId="1076"/>
          <ac:spMkLst>
            <pc:docMk/>
            <pc:sldMk cId="3401863629" sldId="875"/>
            <ac:spMk id="10" creationId="{8A8C0628-6222-0CF5-B0ED-925C5F543ADF}"/>
          </ac:spMkLst>
        </pc:spChg>
        <pc:spChg chg="add mod">
          <ac:chgData name="KARIMI ZAYAN" userId="07ce09e7-3b47-4ec4-8c7b-a91f74b265a2" providerId="ADAL" clId="{6848E0DA-8628-4E7B-BD79-76CBF690632D}" dt="2023-04-29T06:40:36.788" v="4491" actId="1076"/>
          <ac:spMkLst>
            <pc:docMk/>
            <pc:sldMk cId="3401863629" sldId="875"/>
            <ac:spMk id="11" creationId="{0F248ECE-0FC7-A1E7-00FF-1EC8AE9AA8A7}"/>
          </ac:spMkLst>
        </pc:spChg>
        <pc:spChg chg="add mod">
          <ac:chgData name="KARIMI ZAYAN" userId="07ce09e7-3b47-4ec4-8c7b-a91f74b265a2" providerId="ADAL" clId="{6848E0DA-8628-4E7B-BD79-76CBF690632D}" dt="2023-04-29T06:40:36.788" v="4491" actId="1076"/>
          <ac:spMkLst>
            <pc:docMk/>
            <pc:sldMk cId="3401863629" sldId="875"/>
            <ac:spMk id="12" creationId="{9A839371-E942-778C-042D-B95921D32A95}"/>
          </ac:spMkLst>
        </pc:spChg>
        <pc:spChg chg="add mod">
          <ac:chgData name="KARIMI ZAYAN" userId="07ce09e7-3b47-4ec4-8c7b-a91f74b265a2" providerId="ADAL" clId="{6848E0DA-8628-4E7B-BD79-76CBF690632D}" dt="2023-04-29T06:40:36.788" v="4491" actId="1076"/>
          <ac:spMkLst>
            <pc:docMk/>
            <pc:sldMk cId="3401863629" sldId="875"/>
            <ac:spMk id="13" creationId="{3DC9DE78-1733-83BD-5597-FCC4DB950515}"/>
          </ac:spMkLst>
        </pc:spChg>
        <pc:spChg chg="add mod">
          <ac:chgData name="KARIMI ZAYAN" userId="07ce09e7-3b47-4ec4-8c7b-a91f74b265a2" providerId="ADAL" clId="{6848E0DA-8628-4E7B-BD79-76CBF690632D}" dt="2023-04-29T06:40:36.788" v="4491" actId="1076"/>
          <ac:spMkLst>
            <pc:docMk/>
            <pc:sldMk cId="3401863629" sldId="875"/>
            <ac:spMk id="16" creationId="{3B453C4A-3288-27D1-F9CB-694F589FE8AF}"/>
          </ac:spMkLst>
        </pc:spChg>
        <pc:spChg chg="add mod">
          <ac:chgData name="KARIMI ZAYAN" userId="07ce09e7-3b47-4ec4-8c7b-a91f74b265a2" providerId="ADAL" clId="{6848E0DA-8628-4E7B-BD79-76CBF690632D}" dt="2023-04-29T06:40:36.788" v="4491" actId="1076"/>
          <ac:spMkLst>
            <pc:docMk/>
            <pc:sldMk cId="3401863629" sldId="875"/>
            <ac:spMk id="17" creationId="{7BB3A7BD-3EBD-DFDC-941D-59AEE7BD7DB6}"/>
          </ac:spMkLst>
        </pc:spChg>
        <pc:spChg chg="add mod">
          <ac:chgData name="KARIMI ZAYAN" userId="07ce09e7-3b47-4ec4-8c7b-a91f74b265a2" providerId="ADAL" clId="{6848E0DA-8628-4E7B-BD79-76CBF690632D}" dt="2023-04-29T06:40:36.788" v="4491" actId="1076"/>
          <ac:spMkLst>
            <pc:docMk/>
            <pc:sldMk cId="3401863629" sldId="875"/>
            <ac:spMk id="18" creationId="{F11ACD46-FF42-ABB3-4858-F9D2631C3E02}"/>
          </ac:spMkLst>
        </pc:spChg>
        <pc:spChg chg="add mod">
          <ac:chgData name="KARIMI ZAYAN" userId="07ce09e7-3b47-4ec4-8c7b-a91f74b265a2" providerId="ADAL" clId="{6848E0DA-8628-4E7B-BD79-76CBF690632D}" dt="2023-04-29T06:40:36.788" v="4491" actId="1076"/>
          <ac:spMkLst>
            <pc:docMk/>
            <pc:sldMk cId="3401863629" sldId="875"/>
            <ac:spMk id="19" creationId="{44CC18B6-7769-0B18-8472-71F3BA51EC88}"/>
          </ac:spMkLst>
        </pc:spChg>
        <pc:spChg chg="add mod">
          <ac:chgData name="KARIMI ZAYAN" userId="07ce09e7-3b47-4ec4-8c7b-a91f74b265a2" providerId="ADAL" clId="{6848E0DA-8628-4E7B-BD79-76CBF690632D}" dt="2023-04-29T06:40:36.788" v="4491" actId="1076"/>
          <ac:spMkLst>
            <pc:docMk/>
            <pc:sldMk cId="3401863629" sldId="875"/>
            <ac:spMk id="23" creationId="{1462AE69-3505-A3E5-73A0-F6C68F30717C}"/>
          </ac:spMkLst>
        </pc:spChg>
        <pc:spChg chg="add mod">
          <ac:chgData name="KARIMI ZAYAN" userId="07ce09e7-3b47-4ec4-8c7b-a91f74b265a2" providerId="ADAL" clId="{6848E0DA-8628-4E7B-BD79-76CBF690632D}" dt="2023-04-29T06:40:36.788" v="4491" actId="1076"/>
          <ac:spMkLst>
            <pc:docMk/>
            <pc:sldMk cId="3401863629" sldId="875"/>
            <ac:spMk id="24" creationId="{543CB455-A9D5-5A46-0427-EAEBB6F52290}"/>
          </ac:spMkLst>
        </pc:spChg>
        <pc:spChg chg="add mod">
          <ac:chgData name="KARIMI ZAYAN" userId="07ce09e7-3b47-4ec4-8c7b-a91f74b265a2" providerId="ADAL" clId="{6848E0DA-8628-4E7B-BD79-76CBF690632D}" dt="2023-04-29T06:40:36.788" v="4491" actId="1076"/>
          <ac:spMkLst>
            <pc:docMk/>
            <pc:sldMk cId="3401863629" sldId="875"/>
            <ac:spMk id="25" creationId="{B5E852DC-B8F2-E125-7A21-C55AB6813CDD}"/>
          </ac:spMkLst>
        </pc:spChg>
        <pc:spChg chg="add mod">
          <ac:chgData name="KARIMI ZAYAN" userId="07ce09e7-3b47-4ec4-8c7b-a91f74b265a2" providerId="ADAL" clId="{6848E0DA-8628-4E7B-BD79-76CBF690632D}" dt="2023-04-29T06:40:36.788" v="4491" actId="1076"/>
          <ac:spMkLst>
            <pc:docMk/>
            <pc:sldMk cId="3401863629" sldId="875"/>
            <ac:spMk id="26" creationId="{F77C72A4-ECFB-A74F-3838-F93490E1BCC5}"/>
          </ac:spMkLst>
        </pc:spChg>
        <pc:spChg chg="add mod">
          <ac:chgData name="KARIMI ZAYAN" userId="07ce09e7-3b47-4ec4-8c7b-a91f74b265a2" providerId="ADAL" clId="{6848E0DA-8628-4E7B-BD79-76CBF690632D}" dt="2023-04-29T06:41:37.475" v="4569" actId="20577"/>
          <ac:spMkLst>
            <pc:docMk/>
            <pc:sldMk cId="3401863629" sldId="875"/>
            <ac:spMk id="27" creationId="{0E056077-1D9C-2B98-59D8-7F35674D8B83}"/>
          </ac:spMkLst>
        </pc:spChg>
        <pc:spChg chg="add del mod">
          <ac:chgData name="KARIMI ZAYAN" userId="07ce09e7-3b47-4ec4-8c7b-a91f74b265a2" providerId="ADAL" clId="{6848E0DA-8628-4E7B-BD79-76CBF690632D}" dt="2023-04-29T06:40:57.110" v="4508"/>
          <ac:spMkLst>
            <pc:docMk/>
            <pc:sldMk cId="3401863629" sldId="875"/>
            <ac:spMk id="28" creationId="{B7563C34-3749-8167-4A5A-E6E93E1BB325}"/>
          </ac:spMkLst>
        </pc:spChg>
        <pc:spChg chg="add mod">
          <ac:chgData name="KARIMI ZAYAN" userId="07ce09e7-3b47-4ec4-8c7b-a91f74b265a2" providerId="ADAL" clId="{6848E0DA-8628-4E7B-BD79-76CBF690632D}" dt="2023-04-29T06:41:26.154" v="4535" actId="1076"/>
          <ac:spMkLst>
            <pc:docMk/>
            <pc:sldMk cId="3401863629" sldId="875"/>
            <ac:spMk id="29" creationId="{82A03C49-6D7F-4176-0D46-FC2C40343DCF}"/>
          </ac:spMkLst>
        </pc:spChg>
        <pc:spChg chg="add mod">
          <ac:chgData name="KARIMI ZAYAN" userId="07ce09e7-3b47-4ec4-8c7b-a91f74b265a2" providerId="ADAL" clId="{6848E0DA-8628-4E7B-BD79-76CBF690632D}" dt="2023-04-29T06:41:48.746" v="4574" actId="20577"/>
          <ac:spMkLst>
            <pc:docMk/>
            <pc:sldMk cId="3401863629" sldId="875"/>
            <ac:spMk id="30" creationId="{43E08BCE-306A-DAAA-2FFB-D1D3A8609F0B}"/>
          </ac:spMkLst>
        </pc:spChg>
        <pc:spChg chg="add mod">
          <ac:chgData name="KARIMI ZAYAN" userId="07ce09e7-3b47-4ec4-8c7b-a91f74b265a2" providerId="ADAL" clId="{6848E0DA-8628-4E7B-BD79-76CBF690632D}" dt="2023-04-29T06:43:15.358" v="4753" actId="113"/>
          <ac:spMkLst>
            <pc:docMk/>
            <pc:sldMk cId="3401863629" sldId="875"/>
            <ac:spMk id="31" creationId="{ED9B5DFA-F977-FAA8-8EBE-FC8B58C72015}"/>
          </ac:spMkLst>
        </pc:spChg>
        <pc:spChg chg="add mod">
          <ac:chgData name="KARIMI ZAYAN" userId="07ce09e7-3b47-4ec4-8c7b-a91f74b265a2" providerId="ADAL" clId="{6848E0DA-8628-4E7B-BD79-76CBF690632D}" dt="2023-04-29T06:43:07.532" v="4751" actId="113"/>
          <ac:spMkLst>
            <pc:docMk/>
            <pc:sldMk cId="3401863629" sldId="875"/>
            <ac:spMk id="32" creationId="{75894151-CA4B-A51E-D6D5-96783B25BD27}"/>
          </ac:spMkLst>
        </pc:spChg>
        <pc:cxnChg chg="add mod">
          <ac:chgData name="KARIMI ZAYAN" userId="07ce09e7-3b47-4ec4-8c7b-a91f74b265a2" providerId="ADAL" clId="{6848E0DA-8628-4E7B-BD79-76CBF690632D}" dt="2023-04-29T06:40:36.788" v="4491" actId="1076"/>
          <ac:cxnSpMkLst>
            <pc:docMk/>
            <pc:sldMk cId="3401863629" sldId="875"/>
            <ac:cxnSpMk id="7" creationId="{5B44B854-5452-51D9-23B3-BF8ECF9AE769}"/>
          </ac:cxnSpMkLst>
        </pc:cxnChg>
        <pc:cxnChg chg="add mod">
          <ac:chgData name="KARIMI ZAYAN" userId="07ce09e7-3b47-4ec4-8c7b-a91f74b265a2" providerId="ADAL" clId="{6848E0DA-8628-4E7B-BD79-76CBF690632D}" dt="2023-04-29T06:40:36.788" v="4491" actId="1076"/>
          <ac:cxnSpMkLst>
            <pc:docMk/>
            <pc:sldMk cId="3401863629" sldId="875"/>
            <ac:cxnSpMk id="8" creationId="{503570BE-E44A-A321-C15C-A7A375613F47}"/>
          </ac:cxnSpMkLst>
        </pc:cxnChg>
        <pc:cxnChg chg="add mod">
          <ac:chgData name="KARIMI ZAYAN" userId="07ce09e7-3b47-4ec4-8c7b-a91f74b265a2" providerId="ADAL" clId="{6848E0DA-8628-4E7B-BD79-76CBF690632D}" dt="2023-04-29T06:40:36.788" v="4491" actId="1076"/>
          <ac:cxnSpMkLst>
            <pc:docMk/>
            <pc:sldMk cId="3401863629" sldId="875"/>
            <ac:cxnSpMk id="9" creationId="{84A9CD89-B29C-D343-39F3-3A9D93D42D0C}"/>
          </ac:cxnSpMkLst>
        </pc:cxnChg>
        <pc:cxnChg chg="add mod">
          <ac:chgData name="KARIMI ZAYAN" userId="07ce09e7-3b47-4ec4-8c7b-a91f74b265a2" providerId="ADAL" clId="{6848E0DA-8628-4E7B-BD79-76CBF690632D}" dt="2023-04-29T06:40:36.788" v="4491" actId="1076"/>
          <ac:cxnSpMkLst>
            <pc:docMk/>
            <pc:sldMk cId="3401863629" sldId="875"/>
            <ac:cxnSpMk id="15" creationId="{1677D345-C14B-2B87-603F-967E55811399}"/>
          </ac:cxnSpMkLst>
        </pc:cxnChg>
        <pc:cxnChg chg="add mod">
          <ac:chgData name="KARIMI ZAYAN" userId="07ce09e7-3b47-4ec4-8c7b-a91f74b265a2" providerId="ADAL" clId="{6848E0DA-8628-4E7B-BD79-76CBF690632D}" dt="2023-04-29T06:40:36.788" v="4491" actId="1076"/>
          <ac:cxnSpMkLst>
            <pc:docMk/>
            <pc:sldMk cId="3401863629" sldId="875"/>
            <ac:cxnSpMk id="20" creationId="{63EC5ABF-8012-78BF-A905-9A24FB9A3EA8}"/>
          </ac:cxnSpMkLst>
        </pc:cxnChg>
        <pc:cxnChg chg="add mod">
          <ac:chgData name="KARIMI ZAYAN" userId="07ce09e7-3b47-4ec4-8c7b-a91f74b265a2" providerId="ADAL" clId="{6848E0DA-8628-4E7B-BD79-76CBF690632D}" dt="2023-04-29T06:40:36.788" v="4491" actId="1076"/>
          <ac:cxnSpMkLst>
            <pc:docMk/>
            <pc:sldMk cId="3401863629" sldId="875"/>
            <ac:cxnSpMk id="21" creationId="{85875AB8-2E88-365A-60A8-28CA1F834ABE}"/>
          </ac:cxnSpMkLst>
        </pc:cxnChg>
        <pc:cxnChg chg="add mod">
          <ac:chgData name="KARIMI ZAYAN" userId="07ce09e7-3b47-4ec4-8c7b-a91f74b265a2" providerId="ADAL" clId="{6848E0DA-8628-4E7B-BD79-76CBF690632D}" dt="2023-04-29T06:40:36.788" v="4491" actId="1076"/>
          <ac:cxnSpMkLst>
            <pc:docMk/>
            <pc:sldMk cId="3401863629" sldId="875"/>
            <ac:cxnSpMk id="22" creationId="{EF65E17B-9DCD-6BFD-7807-A12FFB34B423}"/>
          </ac:cxnSpMkLst>
        </pc:cxnChg>
      </pc:sldChg>
      <pc:sldChg chg="addSp delSp modSp add mod modAnim">
        <pc:chgData name="KARIMI ZAYAN" userId="07ce09e7-3b47-4ec4-8c7b-a91f74b265a2" providerId="ADAL" clId="{6848E0DA-8628-4E7B-BD79-76CBF690632D}" dt="2023-05-14T11:28:33.685" v="5488"/>
        <pc:sldMkLst>
          <pc:docMk/>
          <pc:sldMk cId="3725255656" sldId="876"/>
        </pc:sldMkLst>
        <pc:spChg chg="mod">
          <ac:chgData name="KARIMI ZAYAN" userId="07ce09e7-3b47-4ec4-8c7b-a91f74b265a2" providerId="ADAL" clId="{6848E0DA-8628-4E7B-BD79-76CBF690632D}" dt="2023-05-14T11:20:19.696" v="5081" actId="20577"/>
          <ac:spMkLst>
            <pc:docMk/>
            <pc:sldMk cId="3725255656" sldId="876"/>
            <ac:spMk id="2" creationId="{02DA3861-1372-1F81-35A6-3C835CAB8B8A}"/>
          </ac:spMkLst>
        </pc:spChg>
        <pc:spChg chg="del">
          <ac:chgData name="KARIMI ZAYAN" userId="07ce09e7-3b47-4ec4-8c7b-a91f74b265a2" providerId="ADAL" clId="{6848E0DA-8628-4E7B-BD79-76CBF690632D}" dt="2023-05-14T11:05:24.001" v="4826" actId="478"/>
          <ac:spMkLst>
            <pc:docMk/>
            <pc:sldMk cId="3725255656" sldId="876"/>
            <ac:spMk id="3" creationId="{99DFD0FC-672E-F3F5-A448-06F26EBD2174}"/>
          </ac:spMkLst>
        </pc:spChg>
        <pc:spChg chg="del">
          <ac:chgData name="KARIMI ZAYAN" userId="07ce09e7-3b47-4ec4-8c7b-a91f74b265a2" providerId="ADAL" clId="{6848E0DA-8628-4E7B-BD79-76CBF690632D}" dt="2023-05-14T11:05:22.334" v="4825" actId="478"/>
          <ac:spMkLst>
            <pc:docMk/>
            <pc:sldMk cId="3725255656" sldId="876"/>
            <ac:spMk id="4" creationId="{A361E512-0474-35B8-D866-2CBCAC8A963F}"/>
          </ac:spMkLst>
        </pc:spChg>
        <pc:spChg chg="del">
          <ac:chgData name="KARIMI ZAYAN" userId="07ce09e7-3b47-4ec4-8c7b-a91f74b265a2" providerId="ADAL" clId="{6848E0DA-8628-4E7B-BD79-76CBF690632D}" dt="2023-05-14T11:05:22.334" v="4825" actId="478"/>
          <ac:spMkLst>
            <pc:docMk/>
            <pc:sldMk cId="3725255656" sldId="876"/>
            <ac:spMk id="5" creationId="{0A1D762D-391B-F32F-F676-24E4932DB234}"/>
          </ac:spMkLst>
        </pc:spChg>
        <pc:spChg chg="mod">
          <ac:chgData name="KARIMI ZAYAN" userId="07ce09e7-3b47-4ec4-8c7b-a91f74b265a2" providerId="ADAL" clId="{6848E0DA-8628-4E7B-BD79-76CBF690632D}" dt="2023-05-14T11:15:12.473" v="5022" actId="14100"/>
          <ac:spMkLst>
            <pc:docMk/>
            <pc:sldMk cId="3725255656" sldId="876"/>
            <ac:spMk id="6" creationId="{C5C0006B-8F9D-DEE6-2808-A25B49B9895B}"/>
          </ac:spMkLst>
        </pc:spChg>
        <pc:spChg chg="mod">
          <ac:chgData name="KARIMI ZAYAN" userId="07ce09e7-3b47-4ec4-8c7b-a91f74b265a2" providerId="ADAL" clId="{6848E0DA-8628-4E7B-BD79-76CBF690632D}" dt="2023-05-14T11:05:36.070" v="4855" actId="1076"/>
          <ac:spMkLst>
            <pc:docMk/>
            <pc:sldMk cId="3725255656" sldId="876"/>
            <ac:spMk id="8" creationId="{C2B3D5EB-A888-503F-97DB-2ACC2352703C}"/>
          </ac:spMkLst>
        </pc:spChg>
        <pc:spChg chg="add del mod">
          <ac:chgData name="KARIMI ZAYAN" userId="07ce09e7-3b47-4ec4-8c7b-a91f74b265a2" providerId="ADAL" clId="{6848E0DA-8628-4E7B-BD79-76CBF690632D}" dt="2023-05-14T11:20:22.703" v="5082" actId="478"/>
          <ac:spMkLst>
            <pc:docMk/>
            <pc:sldMk cId="3725255656" sldId="876"/>
            <ac:spMk id="18" creationId="{AFF6761F-1573-A91F-848F-3BAC25F464F9}"/>
          </ac:spMkLst>
        </pc:spChg>
        <pc:spChg chg="add del mod">
          <ac:chgData name="KARIMI ZAYAN" userId="07ce09e7-3b47-4ec4-8c7b-a91f74b265a2" providerId="ADAL" clId="{6848E0DA-8628-4E7B-BD79-76CBF690632D}" dt="2023-05-14T11:20:22.703" v="5082" actId="478"/>
          <ac:spMkLst>
            <pc:docMk/>
            <pc:sldMk cId="3725255656" sldId="876"/>
            <ac:spMk id="19" creationId="{3E6CFE41-251D-8DBF-7B55-6D9999F3774F}"/>
          </ac:spMkLst>
        </pc:spChg>
        <pc:spChg chg="add del mod">
          <ac:chgData name="KARIMI ZAYAN" userId="07ce09e7-3b47-4ec4-8c7b-a91f74b265a2" providerId="ADAL" clId="{6848E0DA-8628-4E7B-BD79-76CBF690632D}" dt="2023-05-14T11:20:22.703" v="5082" actId="478"/>
          <ac:spMkLst>
            <pc:docMk/>
            <pc:sldMk cId="3725255656" sldId="876"/>
            <ac:spMk id="20" creationId="{4EC25E16-DCC5-D020-C821-673A19B1BAB7}"/>
          </ac:spMkLst>
        </pc:spChg>
        <pc:spChg chg="add del mod">
          <ac:chgData name="KARIMI ZAYAN" userId="07ce09e7-3b47-4ec4-8c7b-a91f74b265a2" providerId="ADAL" clId="{6848E0DA-8628-4E7B-BD79-76CBF690632D}" dt="2023-05-14T11:20:46.257" v="5118" actId="478"/>
          <ac:spMkLst>
            <pc:docMk/>
            <pc:sldMk cId="3725255656" sldId="876"/>
            <ac:spMk id="21" creationId="{58A4F39D-732A-AC49-7198-101145DBDD81}"/>
          </ac:spMkLst>
        </pc:spChg>
        <pc:spChg chg="add del mod">
          <ac:chgData name="KARIMI ZAYAN" userId="07ce09e7-3b47-4ec4-8c7b-a91f74b265a2" providerId="ADAL" clId="{6848E0DA-8628-4E7B-BD79-76CBF690632D}" dt="2023-05-14T11:20:32.904" v="5085" actId="767"/>
          <ac:spMkLst>
            <pc:docMk/>
            <pc:sldMk cId="3725255656" sldId="876"/>
            <ac:spMk id="22" creationId="{6E696814-91EF-EF35-E091-AA108F87991B}"/>
          </ac:spMkLst>
        </pc:spChg>
        <pc:spChg chg="add del mod">
          <ac:chgData name="KARIMI ZAYAN" userId="07ce09e7-3b47-4ec4-8c7b-a91f74b265a2" providerId="ADAL" clId="{6848E0DA-8628-4E7B-BD79-76CBF690632D}" dt="2023-05-14T11:21:12.252" v="5174" actId="478"/>
          <ac:spMkLst>
            <pc:docMk/>
            <pc:sldMk cId="3725255656" sldId="876"/>
            <ac:spMk id="23" creationId="{76B77B19-7C93-EADB-6CEF-C867403C055D}"/>
          </ac:spMkLst>
        </pc:spChg>
        <pc:spChg chg="add del mod">
          <ac:chgData name="KARIMI ZAYAN" userId="07ce09e7-3b47-4ec4-8c7b-a91f74b265a2" providerId="ADAL" clId="{6848E0DA-8628-4E7B-BD79-76CBF690632D}" dt="2023-05-14T11:21:43.469" v="5198" actId="478"/>
          <ac:spMkLst>
            <pc:docMk/>
            <pc:sldMk cId="3725255656" sldId="876"/>
            <ac:spMk id="24" creationId="{26599BA5-CC15-3550-43F6-2651B90BC8F3}"/>
          </ac:spMkLst>
        </pc:spChg>
        <pc:spChg chg="add mod">
          <ac:chgData name="KARIMI ZAYAN" userId="07ce09e7-3b47-4ec4-8c7b-a91f74b265a2" providerId="ADAL" clId="{6848E0DA-8628-4E7B-BD79-76CBF690632D}" dt="2023-05-14T11:21:47.064" v="5200" actId="1076"/>
          <ac:spMkLst>
            <pc:docMk/>
            <pc:sldMk cId="3725255656" sldId="876"/>
            <ac:spMk id="25" creationId="{A64B678D-ABBD-E414-3FFC-32F0CD37E2C1}"/>
          </ac:spMkLst>
        </pc:spChg>
        <pc:spChg chg="add mod">
          <ac:chgData name="KARIMI ZAYAN" userId="07ce09e7-3b47-4ec4-8c7b-a91f74b265a2" providerId="ADAL" clId="{6848E0DA-8628-4E7B-BD79-76CBF690632D}" dt="2023-05-14T11:22:21.264" v="5212" actId="1076"/>
          <ac:spMkLst>
            <pc:docMk/>
            <pc:sldMk cId="3725255656" sldId="876"/>
            <ac:spMk id="26" creationId="{4EC49BB0-7FFB-935A-1AA2-26E706544FD7}"/>
          </ac:spMkLst>
        </pc:spChg>
        <pc:spChg chg="add mod">
          <ac:chgData name="KARIMI ZAYAN" userId="07ce09e7-3b47-4ec4-8c7b-a91f74b265a2" providerId="ADAL" clId="{6848E0DA-8628-4E7B-BD79-76CBF690632D}" dt="2023-05-14T11:22:52.336" v="5249" actId="1076"/>
          <ac:spMkLst>
            <pc:docMk/>
            <pc:sldMk cId="3725255656" sldId="876"/>
            <ac:spMk id="29" creationId="{54EE7AE0-4366-CAF6-FDFA-978A0EAE327E}"/>
          </ac:spMkLst>
        </pc:spChg>
        <pc:cxnChg chg="add mod">
          <ac:chgData name="KARIMI ZAYAN" userId="07ce09e7-3b47-4ec4-8c7b-a91f74b265a2" providerId="ADAL" clId="{6848E0DA-8628-4E7B-BD79-76CBF690632D}" dt="2023-05-14T11:22:36.747" v="5214" actId="1582"/>
          <ac:cxnSpMkLst>
            <pc:docMk/>
            <pc:sldMk cId="3725255656" sldId="876"/>
            <ac:cxnSpMk id="28" creationId="{EA0EA95C-020C-AC74-5402-C8895928E452}"/>
          </ac:cxnSpMkLst>
        </pc:cxnChg>
      </pc:sldChg>
      <pc:sldChg chg="addSp delSp modSp add del mod">
        <pc:chgData name="KARIMI ZAYAN" userId="07ce09e7-3b47-4ec4-8c7b-a91f74b265a2" providerId="ADAL" clId="{6848E0DA-8628-4E7B-BD79-76CBF690632D}" dt="2023-05-14T11:31:31.429" v="5574" actId="47"/>
        <pc:sldMkLst>
          <pc:docMk/>
          <pc:sldMk cId="1748987467" sldId="877"/>
        </pc:sldMkLst>
        <pc:spChg chg="mod">
          <ac:chgData name="KARIMI ZAYAN" userId="07ce09e7-3b47-4ec4-8c7b-a91f74b265a2" providerId="ADAL" clId="{6848E0DA-8628-4E7B-BD79-76CBF690632D}" dt="2023-05-14T11:23:18.241" v="5263" actId="20577"/>
          <ac:spMkLst>
            <pc:docMk/>
            <pc:sldMk cId="1748987467" sldId="877"/>
            <ac:spMk id="2" creationId="{02DA3861-1372-1F81-35A6-3C835CAB8B8A}"/>
          </ac:spMkLst>
        </pc:spChg>
        <pc:spChg chg="del mod">
          <ac:chgData name="KARIMI ZAYAN" userId="07ce09e7-3b47-4ec4-8c7b-a91f74b265a2" providerId="ADAL" clId="{6848E0DA-8628-4E7B-BD79-76CBF690632D}" dt="2023-05-14T11:30:15.083" v="5567" actId="478"/>
          <ac:spMkLst>
            <pc:docMk/>
            <pc:sldMk cId="1748987467" sldId="877"/>
            <ac:spMk id="6" creationId="{C5C0006B-8F9D-DEE6-2808-A25B49B9895B}"/>
          </ac:spMkLst>
        </pc:spChg>
        <pc:spChg chg="del">
          <ac:chgData name="KARIMI ZAYAN" userId="07ce09e7-3b47-4ec4-8c7b-a91f74b265a2" providerId="ADAL" clId="{6848E0DA-8628-4E7B-BD79-76CBF690632D}" dt="2023-05-14T11:30:15.083" v="5567" actId="478"/>
          <ac:spMkLst>
            <pc:docMk/>
            <pc:sldMk cId="1748987467" sldId="877"/>
            <ac:spMk id="7" creationId="{AC136FE8-87F4-EFEF-F723-34E9234C24B5}"/>
          </ac:spMkLst>
        </pc:spChg>
        <pc:spChg chg="del mod">
          <ac:chgData name="KARIMI ZAYAN" userId="07ce09e7-3b47-4ec4-8c7b-a91f74b265a2" providerId="ADAL" clId="{6848E0DA-8628-4E7B-BD79-76CBF690632D}" dt="2023-05-14T11:30:15.083" v="5567" actId="478"/>
          <ac:spMkLst>
            <pc:docMk/>
            <pc:sldMk cId="1748987467" sldId="877"/>
            <ac:spMk id="8" creationId="{C2B3D5EB-A888-503F-97DB-2ACC2352703C}"/>
          </ac:spMkLst>
        </pc:spChg>
        <pc:spChg chg="add del mod">
          <ac:chgData name="KARIMI ZAYAN" userId="07ce09e7-3b47-4ec4-8c7b-a91f74b265a2" providerId="ADAL" clId="{6848E0DA-8628-4E7B-BD79-76CBF690632D}" dt="2023-05-14T11:30:15.083" v="5567" actId="478"/>
          <ac:spMkLst>
            <pc:docMk/>
            <pc:sldMk cId="1748987467" sldId="877"/>
            <ac:spMk id="19" creationId="{FB810EDF-FE18-8CF4-390D-9EEB784254BC}"/>
          </ac:spMkLst>
        </pc:spChg>
        <pc:spChg chg="add del mod">
          <ac:chgData name="KARIMI ZAYAN" userId="07ce09e7-3b47-4ec4-8c7b-a91f74b265a2" providerId="ADAL" clId="{6848E0DA-8628-4E7B-BD79-76CBF690632D}" dt="2023-05-14T11:28:21.901" v="5486" actId="478"/>
          <ac:spMkLst>
            <pc:docMk/>
            <pc:sldMk cId="1748987467" sldId="877"/>
            <ac:spMk id="20" creationId="{9EDA8D80-DBA1-4991-304C-309DF717DE40}"/>
          </ac:spMkLst>
        </pc:spChg>
        <pc:spChg chg="add del mod">
          <ac:chgData name="KARIMI ZAYAN" userId="07ce09e7-3b47-4ec4-8c7b-a91f74b265a2" providerId="ADAL" clId="{6848E0DA-8628-4E7B-BD79-76CBF690632D}" dt="2023-05-14T11:30:15.083" v="5567" actId="478"/>
          <ac:spMkLst>
            <pc:docMk/>
            <pc:sldMk cId="1748987467" sldId="877"/>
            <ac:spMk id="21" creationId="{1DFDE921-893D-AF11-7F23-306D2453CDE1}"/>
          </ac:spMkLst>
        </pc:spChg>
        <pc:spChg chg="add del mod">
          <ac:chgData name="KARIMI ZAYAN" userId="07ce09e7-3b47-4ec4-8c7b-a91f74b265a2" providerId="ADAL" clId="{6848E0DA-8628-4E7B-BD79-76CBF690632D}" dt="2023-05-14T11:29:49.620" v="5554" actId="478"/>
          <ac:spMkLst>
            <pc:docMk/>
            <pc:sldMk cId="1748987467" sldId="877"/>
            <ac:spMk id="22" creationId="{4DFB14E7-1729-D843-0BB1-1DBDF203F5BD}"/>
          </ac:spMkLst>
        </pc:spChg>
        <pc:spChg chg="add del mod">
          <ac:chgData name="KARIMI ZAYAN" userId="07ce09e7-3b47-4ec4-8c7b-a91f74b265a2" providerId="ADAL" clId="{6848E0DA-8628-4E7B-BD79-76CBF690632D}" dt="2023-05-14T11:31:29.431" v="5573" actId="478"/>
          <ac:spMkLst>
            <pc:docMk/>
            <pc:sldMk cId="1748987467" sldId="877"/>
            <ac:spMk id="23" creationId="{77C0C88D-45EC-D7E6-2950-FAAD7B2EA2F7}"/>
          </ac:spMkLst>
        </pc:spChg>
        <pc:spChg chg="del">
          <ac:chgData name="KARIMI ZAYAN" userId="07ce09e7-3b47-4ec4-8c7b-a91f74b265a2" providerId="ADAL" clId="{6848E0DA-8628-4E7B-BD79-76CBF690632D}" dt="2023-05-14T11:25:02.658" v="5292" actId="478"/>
          <ac:spMkLst>
            <pc:docMk/>
            <pc:sldMk cId="1748987467" sldId="877"/>
            <ac:spMk id="25" creationId="{A64B678D-ABBD-E414-3FFC-32F0CD37E2C1}"/>
          </ac:spMkLst>
        </pc:spChg>
        <pc:spChg chg="del">
          <ac:chgData name="KARIMI ZAYAN" userId="07ce09e7-3b47-4ec4-8c7b-a91f74b265a2" providerId="ADAL" clId="{6848E0DA-8628-4E7B-BD79-76CBF690632D}" dt="2023-05-14T11:25:02.658" v="5292" actId="478"/>
          <ac:spMkLst>
            <pc:docMk/>
            <pc:sldMk cId="1748987467" sldId="877"/>
            <ac:spMk id="26" creationId="{4EC49BB0-7FFB-935A-1AA2-26E706544FD7}"/>
          </ac:spMkLst>
        </pc:spChg>
        <pc:spChg chg="del">
          <ac:chgData name="KARIMI ZAYAN" userId="07ce09e7-3b47-4ec4-8c7b-a91f74b265a2" providerId="ADAL" clId="{6848E0DA-8628-4E7B-BD79-76CBF690632D}" dt="2023-05-14T11:25:02.658" v="5292" actId="478"/>
          <ac:spMkLst>
            <pc:docMk/>
            <pc:sldMk cId="1748987467" sldId="877"/>
            <ac:spMk id="29" creationId="{54EE7AE0-4366-CAF6-FDFA-978A0EAE327E}"/>
          </ac:spMkLst>
        </pc:spChg>
        <pc:picChg chg="add del">
          <ac:chgData name="KARIMI ZAYAN" userId="07ce09e7-3b47-4ec4-8c7b-a91f74b265a2" providerId="ADAL" clId="{6848E0DA-8628-4E7B-BD79-76CBF690632D}" dt="2023-05-14T11:25:05.992" v="5296" actId="478"/>
          <ac:picMkLst>
            <pc:docMk/>
            <pc:sldMk cId="1748987467" sldId="877"/>
            <ac:picMk id="4" creationId="{689776FC-3AB2-2BC8-2BF1-C1A43A8A2148}"/>
          </ac:picMkLst>
        </pc:picChg>
        <pc:picChg chg="add del mod">
          <ac:chgData name="KARIMI ZAYAN" userId="07ce09e7-3b47-4ec4-8c7b-a91f74b265a2" providerId="ADAL" clId="{6848E0DA-8628-4E7B-BD79-76CBF690632D}" dt="2023-05-14T11:30:15.083" v="5567" actId="478"/>
          <ac:picMkLst>
            <pc:docMk/>
            <pc:sldMk cId="1748987467" sldId="877"/>
            <ac:picMk id="18" creationId="{4B8ECA8B-A8F3-F26A-6890-EDD2901F11B5}"/>
          </ac:picMkLst>
        </pc:picChg>
        <pc:cxnChg chg="del mod">
          <ac:chgData name="KARIMI ZAYAN" userId="07ce09e7-3b47-4ec4-8c7b-a91f74b265a2" providerId="ADAL" clId="{6848E0DA-8628-4E7B-BD79-76CBF690632D}" dt="2023-05-14T11:25:02.658" v="5292" actId="478"/>
          <ac:cxnSpMkLst>
            <pc:docMk/>
            <pc:sldMk cId="1748987467" sldId="877"/>
            <ac:cxnSpMk id="28" creationId="{EA0EA95C-020C-AC74-5402-C8895928E452}"/>
          </ac:cxnSpMkLst>
        </pc:cxnChg>
      </pc:sldChg>
      <pc:sldChg chg="modSp add mod ord modAnim">
        <pc:chgData name="KARIMI ZAYAN" userId="07ce09e7-3b47-4ec4-8c7b-a91f74b265a2" providerId="ADAL" clId="{6848E0DA-8628-4E7B-BD79-76CBF690632D}" dt="2023-05-14T11:32:38.070" v="5825" actId="1076"/>
        <pc:sldMkLst>
          <pc:docMk/>
          <pc:sldMk cId="1686045813" sldId="878"/>
        </pc:sldMkLst>
        <pc:spChg chg="mod">
          <ac:chgData name="KARIMI ZAYAN" userId="07ce09e7-3b47-4ec4-8c7b-a91f74b265a2" providerId="ADAL" clId="{6848E0DA-8628-4E7B-BD79-76CBF690632D}" dt="2023-05-14T11:32:35.927" v="5824" actId="1076"/>
          <ac:spMkLst>
            <pc:docMk/>
            <pc:sldMk cId="1686045813" sldId="878"/>
            <ac:spMk id="19" creationId="{FB810EDF-FE18-8CF4-390D-9EEB784254BC}"/>
          </ac:spMkLst>
        </pc:spChg>
        <pc:spChg chg="mod">
          <ac:chgData name="KARIMI ZAYAN" userId="07ce09e7-3b47-4ec4-8c7b-a91f74b265a2" providerId="ADAL" clId="{6848E0DA-8628-4E7B-BD79-76CBF690632D}" dt="2023-05-14T11:32:38.070" v="5825" actId="1076"/>
          <ac:spMkLst>
            <pc:docMk/>
            <pc:sldMk cId="1686045813" sldId="878"/>
            <ac:spMk id="21" creationId="{1DFDE921-893D-AF11-7F23-306D2453CDE1}"/>
          </ac:spMkLst>
        </pc:spChg>
      </pc:sldChg>
      <pc:sldChg chg="addSp delSp modSp add mod delAnim">
        <pc:chgData name="KARIMI ZAYAN" userId="07ce09e7-3b47-4ec4-8c7b-a91f74b265a2" providerId="ADAL" clId="{6848E0DA-8628-4E7B-BD79-76CBF690632D}" dt="2023-05-14T11:39:08.959" v="6060" actId="1076"/>
        <pc:sldMkLst>
          <pc:docMk/>
          <pc:sldMk cId="1882439434" sldId="879"/>
        </pc:sldMkLst>
        <pc:spChg chg="mod">
          <ac:chgData name="KARIMI ZAYAN" userId="07ce09e7-3b47-4ec4-8c7b-a91f74b265a2" providerId="ADAL" clId="{6848E0DA-8628-4E7B-BD79-76CBF690632D}" dt="2023-05-14T11:32:53.270" v="5853" actId="20577"/>
          <ac:spMkLst>
            <pc:docMk/>
            <pc:sldMk cId="1882439434" sldId="879"/>
            <ac:spMk id="2" creationId="{02DA3861-1372-1F81-35A6-3C835CAB8B8A}"/>
          </ac:spMkLst>
        </pc:spChg>
        <pc:spChg chg="mod">
          <ac:chgData name="KARIMI ZAYAN" userId="07ce09e7-3b47-4ec4-8c7b-a91f74b265a2" providerId="ADAL" clId="{6848E0DA-8628-4E7B-BD79-76CBF690632D}" dt="2023-05-14T11:38:56.286" v="6024" actId="20577"/>
          <ac:spMkLst>
            <pc:docMk/>
            <pc:sldMk cId="1882439434" sldId="879"/>
            <ac:spMk id="6" creationId="{C5C0006B-8F9D-DEE6-2808-A25B49B9895B}"/>
          </ac:spMkLst>
        </pc:spChg>
        <pc:spChg chg="mod">
          <ac:chgData name="KARIMI ZAYAN" userId="07ce09e7-3b47-4ec4-8c7b-a91f74b265a2" providerId="ADAL" clId="{6848E0DA-8628-4E7B-BD79-76CBF690632D}" dt="2023-05-14T11:32:58.341" v="5854" actId="1076"/>
          <ac:spMkLst>
            <pc:docMk/>
            <pc:sldMk cId="1882439434" sldId="879"/>
            <ac:spMk id="7" creationId="{AC136FE8-87F4-EFEF-F723-34E9234C24B5}"/>
          </ac:spMkLst>
        </pc:spChg>
        <pc:spChg chg="mod">
          <ac:chgData name="KARIMI ZAYAN" userId="07ce09e7-3b47-4ec4-8c7b-a91f74b265a2" providerId="ADAL" clId="{6848E0DA-8628-4E7B-BD79-76CBF690632D}" dt="2023-05-14T11:36:33.174" v="5880" actId="20577"/>
          <ac:spMkLst>
            <pc:docMk/>
            <pc:sldMk cId="1882439434" sldId="879"/>
            <ac:spMk id="8" creationId="{C2B3D5EB-A888-503F-97DB-2ACC2352703C}"/>
          </ac:spMkLst>
        </pc:spChg>
        <pc:spChg chg="del">
          <ac:chgData name="KARIMI ZAYAN" userId="07ce09e7-3b47-4ec4-8c7b-a91f74b265a2" providerId="ADAL" clId="{6848E0DA-8628-4E7B-BD79-76CBF690632D}" dt="2023-05-14T11:38:59.854" v="6025" actId="478"/>
          <ac:spMkLst>
            <pc:docMk/>
            <pc:sldMk cId="1882439434" sldId="879"/>
            <ac:spMk id="19" creationId="{FB810EDF-FE18-8CF4-390D-9EEB784254BC}"/>
          </ac:spMkLst>
        </pc:spChg>
        <pc:spChg chg="mod">
          <ac:chgData name="KARIMI ZAYAN" userId="07ce09e7-3b47-4ec4-8c7b-a91f74b265a2" providerId="ADAL" clId="{6848E0DA-8628-4E7B-BD79-76CBF690632D}" dt="2023-05-14T11:39:08.959" v="6060" actId="1076"/>
          <ac:spMkLst>
            <pc:docMk/>
            <pc:sldMk cId="1882439434" sldId="879"/>
            <ac:spMk id="21" creationId="{1DFDE921-893D-AF11-7F23-306D2453CDE1}"/>
          </ac:spMkLst>
        </pc:spChg>
        <pc:picChg chg="del">
          <ac:chgData name="KARIMI ZAYAN" userId="07ce09e7-3b47-4ec4-8c7b-a91f74b265a2" providerId="ADAL" clId="{6848E0DA-8628-4E7B-BD79-76CBF690632D}" dt="2023-05-14T11:38:19.185" v="5892" actId="478"/>
          <ac:picMkLst>
            <pc:docMk/>
            <pc:sldMk cId="1882439434" sldId="879"/>
            <ac:picMk id="18" creationId="{4B8ECA8B-A8F3-F26A-6890-EDD2901F11B5}"/>
          </ac:picMkLst>
        </pc:picChg>
        <pc:picChg chg="add mod">
          <ac:chgData name="KARIMI ZAYAN" userId="07ce09e7-3b47-4ec4-8c7b-a91f74b265a2" providerId="ADAL" clId="{6848E0DA-8628-4E7B-BD79-76CBF690632D}" dt="2023-05-14T11:38:23.363" v="5896" actId="1076"/>
          <ac:picMkLst>
            <pc:docMk/>
            <pc:sldMk cId="1882439434" sldId="879"/>
            <ac:picMk id="1026" creationId="{247B638B-0C67-516B-5BC1-4923878F8007}"/>
          </ac:picMkLst>
        </pc:picChg>
      </pc:sldChg>
      <pc:sldChg chg="addSp delSp modSp add mod modAnim">
        <pc:chgData name="KARIMI ZAYAN" userId="07ce09e7-3b47-4ec4-8c7b-a91f74b265a2" providerId="ADAL" clId="{6848E0DA-8628-4E7B-BD79-76CBF690632D}" dt="2023-05-14T14:41:15.284" v="8479" actId="14100"/>
        <pc:sldMkLst>
          <pc:docMk/>
          <pc:sldMk cId="2285592563" sldId="880"/>
        </pc:sldMkLst>
        <pc:spChg chg="mod">
          <ac:chgData name="KARIMI ZAYAN" userId="07ce09e7-3b47-4ec4-8c7b-a91f74b265a2" providerId="ADAL" clId="{6848E0DA-8628-4E7B-BD79-76CBF690632D}" dt="2023-05-14T11:45:22.179" v="6299" actId="20577"/>
          <ac:spMkLst>
            <pc:docMk/>
            <pc:sldMk cId="2285592563" sldId="880"/>
            <ac:spMk id="2" creationId="{02DA3861-1372-1F81-35A6-3C835CAB8B8A}"/>
          </ac:spMkLst>
        </pc:spChg>
        <pc:spChg chg="add del mod">
          <ac:chgData name="KARIMI ZAYAN" userId="07ce09e7-3b47-4ec4-8c7b-a91f74b265a2" providerId="ADAL" clId="{6848E0DA-8628-4E7B-BD79-76CBF690632D}" dt="2023-05-14T11:46:28.706" v="6450"/>
          <ac:spMkLst>
            <pc:docMk/>
            <pc:sldMk cId="2285592563" sldId="880"/>
            <ac:spMk id="3" creationId="{E78C49BF-D628-8EB9-BE0B-7912E0A913FA}"/>
          </ac:spMkLst>
        </pc:spChg>
        <pc:spChg chg="add del mod">
          <ac:chgData name="KARIMI ZAYAN" userId="07ce09e7-3b47-4ec4-8c7b-a91f74b265a2" providerId="ADAL" clId="{6848E0DA-8628-4E7B-BD79-76CBF690632D}" dt="2023-05-14T11:46:28.706" v="6450"/>
          <ac:spMkLst>
            <pc:docMk/>
            <pc:sldMk cId="2285592563" sldId="880"/>
            <ac:spMk id="4" creationId="{5238B8A1-BCAB-A6BD-C229-F3DBE1CB6281}"/>
          </ac:spMkLst>
        </pc:spChg>
        <pc:spChg chg="add del mod">
          <ac:chgData name="KARIMI ZAYAN" userId="07ce09e7-3b47-4ec4-8c7b-a91f74b265a2" providerId="ADAL" clId="{6848E0DA-8628-4E7B-BD79-76CBF690632D}" dt="2023-05-14T11:46:28.706" v="6450"/>
          <ac:spMkLst>
            <pc:docMk/>
            <pc:sldMk cId="2285592563" sldId="880"/>
            <ac:spMk id="5" creationId="{EBF46E0E-B247-4801-2661-060E9E216536}"/>
          </ac:spMkLst>
        </pc:spChg>
        <pc:spChg chg="mod">
          <ac:chgData name="KARIMI ZAYAN" userId="07ce09e7-3b47-4ec4-8c7b-a91f74b265a2" providerId="ADAL" clId="{6848E0DA-8628-4E7B-BD79-76CBF690632D}" dt="2023-05-14T14:41:15.284" v="8479" actId="14100"/>
          <ac:spMkLst>
            <pc:docMk/>
            <pc:sldMk cId="2285592563" sldId="880"/>
            <ac:spMk id="6" creationId="{C5C0006B-8F9D-DEE6-2808-A25B49B9895B}"/>
          </ac:spMkLst>
        </pc:spChg>
        <pc:spChg chg="mod">
          <ac:chgData name="KARIMI ZAYAN" userId="07ce09e7-3b47-4ec4-8c7b-a91f74b265a2" providerId="ADAL" clId="{6848E0DA-8628-4E7B-BD79-76CBF690632D}" dt="2023-05-14T11:45:53.889" v="6443" actId="14100"/>
          <ac:spMkLst>
            <pc:docMk/>
            <pc:sldMk cId="2285592563" sldId="880"/>
            <ac:spMk id="7" creationId="{AC136FE8-87F4-EFEF-F723-34E9234C24B5}"/>
          </ac:spMkLst>
        </pc:spChg>
        <pc:spChg chg="mod">
          <ac:chgData name="KARIMI ZAYAN" userId="07ce09e7-3b47-4ec4-8c7b-a91f74b265a2" providerId="ADAL" clId="{6848E0DA-8628-4E7B-BD79-76CBF690632D}" dt="2023-05-14T11:47:17.230" v="6662" actId="20577"/>
          <ac:spMkLst>
            <pc:docMk/>
            <pc:sldMk cId="2285592563" sldId="880"/>
            <ac:spMk id="8" creationId="{C2B3D5EB-A888-503F-97DB-2ACC2352703C}"/>
          </ac:spMkLst>
        </pc:spChg>
        <pc:spChg chg="add del mod">
          <ac:chgData name="KARIMI ZAYAN" userId="07ce09e7-3b47-4ec4-8c7b-a91f74b265a2" providerId="ADAL" clId="{6848E0DA-8628-4E7B-BD79-76CBF690632D}" dt="2023-05-14T11:46:28.706" v="6450"/>
          <ac:spMkLst>
            <pc:docMk/>
            <pc:sldMk cId="2285592563" sldId="880"/>
            <ac:spMk id="18" creationId="{01FA3518-3AAE-050C-60E8-F4724AB79205}"/>
          </ac:spMkLst>
        </pc:spChg>
        <pc:spChg chg="add del mod">
          <ac:chgData name="KARIMI ZAYAN" userId="07ce09e7-3b47-4ec4-8c7b-a91f74b265a2" providerId="ADAL" clId="{6848E0DA-8628-4E7B-BD79-76CBF690632D}" dt="2023-05-14T11:46:28.706" v="6450"/>
          <ac:spMkLst>
            <pc:docMk/>
            <pc:sldMk cId="2285592563" sldId="880"/>
            <ac:spMk id="19" creationId="{08FB8FD3-C71F-B606-D025-FB87E0E831A0}"/>
          </ac:spMkLst>
        </pc:spChg>
        <pc:spChg chg="add del mod">
          <ac:chgData name="KARIMI ZAYAN" userId="07ce09e7-3b47-4ec4-8c7b-a91f74b265a2" providerId="ADAL" clId="{6848E0DA-8628-4E7B-BD79-76CBF690632D}" dt="2023-05-14T11:46:28.706" v="6450"/>
          <ac:spMkLst>
            <pc:docMk/>
            <pc:sldMk cId="2285592563" sldId="880"/>
            <ac:spMk id="20" creationId="{1F7A5BA9-6DCA-0F9B-8F3E-6A97F1928C77}"/>
          </ac:spMkLst>
        </pc:spChg>
        <pc:spChg chg="mod">
          <ac:chgData name="KARIMI ZAYAN" userId="07ce09e7-3b47-4ec4-8c7b-a91f74b265a2" providerId="ADAL" clId="{6848E0DA-8628-4E7B-BD79-76CBF690632D}" dt="2023-05-14T11:48:06.184" v="6894" actId="20577"/>
          <ac:spMkLst>
            <pc:docMk/>
            <pc:sldMk cId="2285592563" sldId="880"/>
            <ac:spMk id="21" creationId="{1DFDE921-893D-AF11-7F23-306D2453CDE1}"/>
          </ac:spMkLst>
        </pc:spChg>
        <pc:spChg chg="add del mod">
          <ac:chgData name="KARIMI ZAYAN" userId="07ce09e7-3b47-4ec4-8c7b-a91f74b265a2" providerId="ADAL" clId="{6848E0DA-8628-4E7B-BD79-76CBF690632D}" dt="2023-05-14T11:46:28.706" v="6450"/>
          <ac:spMkLst>
            <pc:docMk/>
            <pc:sldMk cId="2285592563" sldId="880"/>
            <ac:spMk id="22" creationId="{348097DD-7FC8-EE3C-9F5B-4AF12D0533C0}"/>
          </ac:spMkLst>
        </pc:spChg>
        <pc:spChg chg="add del mod">
          <ac:chgData name="KARIMI ZAYAN" userId="07ce09e7-3b47-4ec4-8c7b-a91f74b265a2" providerId="ADAL" clId="{6848E0DA-8628-4E7B-BD79-76CBF690632D}" dt="2023-05-14T11:46:28.706" v="6450"/>
          <ac:spMkLst>
            <pc:docMk/>
            <pc:sldMk cId="2285592563" sldId="880"/>
            <ac:spMk id="23" creationId="{3F83D891-3511-0DFE-A74B-64567635956C}"/>
          </ac:spMkLst>
        </pc:spChg>
        <pc:spChg chg="add del mod">
          <ac:chgData name="KARIMI ZAYAN" userId="07ce09e7-3b47-4ec4-8c7b-a91f74b265a2" providerId="ADAL" clId="{6848E0DA-8628-4E7B-BD79-76CBF690632D}" dt="2023-05-14T11:46:28.706" v="6450"/>
          <ac:spMkLst>
            <pc:docMk/>
            <pc:sldMk cId="2285592563" sldId="880"/>
            <ac:spMk id="24" creationId="{59565B28-5849-09FA-62D2-4439F7C5E36E}"/>
          </ac:spMkLst>
        </pc:spChg>
        <pc:spChg chg="add mod">
          <ac:chgData name="KARIMI ZAYAN" userId="07ce09e7-3b47-4ec4-8c7b-a91f74b265a2" providerId="ADAL" clId="{6848E0DA-8628-4E7B-BD79-76CBF690632D}" dt="2023-05-14T11:46:34.652" v="6453" actId="1076"/>
          <ac:spMkLst>
            <pc:docMk/>
            <pc:sldMk cId="2285592563" sldId="880"/>
            <ac:spMk id="37" creationId="{1B79FE9F-BB5F-6A13-6652-BB1CCBF2A1E6}"/>
          </ac:spMkLst>
        </pc:spChg>
        <pc:spChg chg="add mod">
          <ac:chgData name="KARIMI ZAYAN" userId="07ce09e7-3b47-4ec4-8c7b-a91f74b265a2" providerId="ADAL" clId="{6848E0DA-8628-4E7B-BD79-76CBF690632D}" dt="2023-05-14T11:46:34.652" v="6453" actId="1076"/>
          <ac:spMkLst>
            <pc:docMk/>
            <pc:sldMk cId="2285592563" sldId="880"/>
            <ac:spMk id="38" creationId="{2930D6BD-D2CD-403D-752A-F2086630D23B}"/>
          </ac:spMkLst>
        </pc:spChg>
        <pc:spChg chg="add mod">
          <ac:chgData name="KARIMI ZAYAN" userId="07ce09e7-3b47-4ec4-8c7b-a91f74b265a2" providerId="ADAL" clId="{6848E0DA-8628-4E7B-BD79-76CBF690632D}" dt="2023-05-14T11:46:34.652" v="6453" actId="1076"/>
          <ac:spMkLst>
            <pc:docMk/>
            <pc:sldMk cId="2285592563" sldId="880"/>
            <ac:spMk id="39" creationId="{8576EA16-ACC0-AFE5-9581-738FCE38DD9D}"/>
          </ac:spMkLst>
        </pc:spChg>
        <pc:spChg chg="add mod">
          <ac:chgData name="KARIMI ZAYAN" userId="07ce09e7-3b47-4ec4-8c7b-a91f74b265a2" providerId="ADAL" clId="{6848E0DA-8628-4E7B-BD79-76CBF690632D}" dt="2023-05-14T11:46:34.652" v="6453" actId="1076"/>
          <ac:spMkLst>
            <pc:docMk/>
            <pc:sldMk cId="2285592563" sldId="880"/>
            <ac:spMk id="40" creationId="{F768D9A9-DC9C-CA18-20F3-05F49EB2B4BB}"/>
          </ac:spMkLst>
        </pc:spChg>
        <pc:spChg chg="add mod">
          <ac:chgData name="KARIMI ZAYAN" userId="07ce09e7-3b47-4ec4-8c7b-a91f74b265a2" providerId="ADAL" clId="{6848E0DA-8628-4E7B-BD79-76CBF690632D}" dt="2023-05-14T11:46:34.652" v="6453" actId="1076"/>
          <ac:spMkLst>
            <pc:docMk/>
            <pc:sldMk cId="2285592563" sldId="880"/>
            <ac:spMk id="41" creationId="{2F2871B8-F135-8BA3-EC47-A9C3CD9657B0}"/>
          </ac:spMkLst>
        </pc:spChg>
        <pc:spChg chg="add mod">
          <ac:chgData name="KARIMI ZAYAN" userId="07ce09e7-3b47-4ec4-8c7b-a91f74b265a2" providerId="ADAL" clId="{6848E0DA-8628-4E7B-BD79-76CBF690632D}" dt="2023-05-14T11:46:34.652" v="6453" actId="1076"/>
          <ac:spMkLst>
            <pc:docMk/>
            <pc:sldMk cId="2285592563" sldId="880"/>
            <ac:spMk id="42" creationId="{A9152E48-5B8E-C881-BE97-4A1C880EB0E6}"/>
          </ac:spMkLst>
        </pc:spChg>
        <pc:spChg chg="add mod">
          <ac:chgData name="KARIMI ZAYAN" userId="07ce09e7-3b47-4ec4-8c7b-a91f74b265a2" providerId="ADAL" clId="{6848E0DA-8628-4E7B-BD79-76CBF690632D}" dt="2023-05-14T11:46:34.652" v="6453" actId="1076"/>
          <ac:spMkLst>
            <pc:docMk/>
            <pc:sldMk cId="2285592563" sldId="880"/>
            <ac:spMk id="43" creationId="{4904D97D-01CC-75F2-E6B7-A1EBB7188069}"/>
          </ac:spMkLst>
        </pc:spChg>
        <pc:spChg chg="add mod">
          <ac:chgData name="KARIMI ZAYAN" userId="07ce09e7-3b47-4ec4-8c7b-a91f74b265a2" providerId="ADAL" clId="{6848E0DA-8628-4E7B-BD79-76CBF690632D}" dt="2023-05-14T11:46:34.652" v="6453" actId="1076"/>
          <ac:spMkLst>
            <pc:docMk/>
            <pc:sldMk cId="2285592563" sldId="880"/>
            <ac:spMk id="44" creationId="{20C18488-ACFB-B67E-F8FB-875205E33A2E}"/>
          </ac:spMkLst>
        </pc:spChg>
        <pc:spChg chg="add mod">
          <ac:chgData name="KARIMI ZAYAN" userId="07ce09e7-3b47-4ec4-8c7b-a91f74b265a2" providerId="ADAL" clId="{6848E0DA-8628-4E7B-BD79-76CBF690632D}" dt="2023-05-14T11:46:34.652" v="6453" actId="1076"/>
          <ac:spMkLst>
            <pc:docMk/>
            <pc:sldMk cId="2285592563" sldId="880"/>
            <ac:spMk id="45" creationId="{EBC9173A-F826-3C91-8534-A1A405C47A7A}"/>
          </ac:spMkLst>
        </pc:spChg>
        <pc:picChg chg="del">
          <ac:chgData name="KARIMI ZAYAN" userId="07ce09e7-3b47-4ec4-8c7b-a91f74b265a2" providerId="ADAL" clId="{6848E0DA-8628-4E7B-BD79-76CBF690632D}" dt="2023-05-14T11:45:56.003" v="6444" actId="478"/>
          <ac:picMkLst>
            <pc:docMk/>
            <pc:sldMk cId="2285592563" sldId="880"/>
            <ac:picMk id="1026" creationId="{247B638B-0C67-516B-5BC1-4923878F8007}"/>
          </ac:picMkLst>
        </pc:picChg>
        <pc:cxnChg chg="add del mod">
          <ac:chgData name="KARIMI ZAYAN" userId="07ce09e7-3b47-4ec4-8c7b-a91f74b265a2" providerId="ADAL" clId="{6848E0DA-8628-4E7B-BD79-76CBF690632D}" dt="2023-05-14T11:46:28.706" v="6450"/>
          <ac:cxnSpMkLst>
            <pc:docMk/>
            <pc:sldMk cId="2285592563" sldId="880"/>
            <ac:cxnSpMk id="25" creationId="{A1762BE5-B340-D61F-0B8A-4DE2F947DC67}"/>
          </ac:cxnSpMkLst>
        </pc:cxnChg>
        <pc:cxnChg chg="add del mod">
          <ac:chgData name="KARIMI ZAYAN" userId="07ce09e7-3b47-4ec4-8c7b-a91f74b265a2" providerId="ADAL" clId="{6848E0DA-8628-4E7B-BD79-76CBF690632D}" dt="2023-05-14T11:46:28.706" v="6450"/>
          <ac:cxnSpMkLst>
            <pc:docMk/>
            <pc:sldMk cId="2285592563" sldId="880"/>
            <ac:cxnSpMk id="26" creationId="{C329BC61-4647-5E97-2404-9AB4BC5ED892}"/>
          </ac:cxnSpMkLst>
        </pc:cxnChg>
        <pc:cxnChg chg="add del mod">
          <ac:chgData name="KARIMI ZAYAN" userId="07ce09e7-3b47-4ec4-8c7b-a91f74b265a2" providerId="ADAL" clId="{6848E0DA-8628-4E7B-BD79-76CBF690632D}" dt="2023-05-14T11:46:28.706" v="6450"/>
          <ac:cxnSpMkLst>
            <pc:docMk/>
            <pc:sldMk cId="2285592563" sldId="880"/>
            <ac:cxnSpMk id="27" creationId="{825B8DB6-4E7B-9CD9-6FA8-71ED8C6E7567}"/>
          </ac:cxnSpMkLst>
        </pc:cxnChg>
        <pc:cxnChg chg="add del mod">
          <ac:chgData name="KARIMI ZAYAN" userId="07ce09e7-3b47-4ec4-8c7b-a91f74b265a2" providerId="ADAL" clId="{6848E0DA-8628-4E7B-BD79-76CBF690632D}" dt="2023-05-14T11:46:28.706" v="6450"/>
          <ac:cxnSpMkLst>
            <pc:docMk/>
            <pc:sldMk cId="2285592563" sldId="880"/>
            <ac:cxnSpMk id="28" creationId="{FEE514EA-2E85-FFFD-2C3A-59ADD0B23CE3}"/>
          </ac:cxnSpMkLst>
        </pc:cxnChg>
        <pc:cxnChg chg="add del mod">
          <ac:chgData name="KARIMI ZAYAN" userId="07ce09e7-3b47-4ec4-8c7b-a91f74b265a2" providerId="ADAL" clId="{6848E0DA-8628-4E7B-BD79-76CBF690632D}" dt="2023-05-14T11:46:28.706" v="6450"/>
          <ac:cxnSpMkLst>
            <pc:docMk/>
            <pc:sldMk cId="2285592563" sldId="880"/>
            <ac:cxnSpMk id="29" creationId="{4B39F0A7-A202-0A1E-A3B5-BBCB2EB0D7B7}"/>
          </ac:cxnSpMkLst>
        </pc:cxnChg>
        <pc:cxnChg chg="add del mod">
          <ac:chgData name="KARIMI ZAYAN" userId="07ce09e7-3b47-4ec4-8c7b-a91f74b265a2" providerId="ADAL" clId="{6848E0DA-8628-4E7B-BD79-76CBF690632D}" dt="2023-05-14T11:46:28.706" v="6450"/>
          <ac:cxnSpMkLst>
            <pc:docMk/>
            <pc:sldMk cId="2285592563" sldId="880"/>
            <ac:cxnSpMk id="30" creationId="{7AE51D6C-8C1B-3E2A-4F01-C28423BD8F8C}"/>
          </ac:cxnSpMkLst>
        </pc:cxnChg>
        <pc:cxnChg chg="add del mod">
          <ac:chgData name="KARIMI ZAYAN" userId="07ce09e7-3b47-4ec4-8c7b-a91f74b265a2" providerId="ADAL" clId="{6848E0DA-8628-4E7B-BD79-76CBF690632D}" dt="2023-05-14T11:46:28.706" v="6450"/>
          <ac:cxnSpMkLst>
            <pc:docMk/>
            <pc:sldMk cId="2285592563" sldId="880"/>
            <ac:cxnSpMk id="31" creationId="{B0900B76-DD96-F0F7-B3FE-C8D59760ED81}"/>
          </ac:cxnSpMkLst>
        </pc:cxnChg>
        <pc:cxnChg chg="add del mod">
          <ac:chgData name="KARIMI ZAYAN" userId="07ce09e7-3b47-4ec4-8c7b-a91f74b265a2" providerId="ADAL" clId="{6848E0DA-8628-4E7B-BD79-76CBF690632D}" dt="2023-05-14T11:46:28.706" v="6450"/>
          <ac:cxnSpMkLst>
            <pc:docMk/>
            <pc:sldMk cId="2285592563" sldId="880"/>
            <ac:cxnSpMk id="32" creationId="{712741D7-0F7B-F395-2B66-1EB3126F90ED}"/>
          </ac:cxnSpMkLst>
        </pc:cxnChg>
        <pc:cxnChg chg="add del mod">
          <ac:chgData name="KARIMI ZAYAN" userId="07ce09e7-3b47-4ec4-8c7b-a91f74b265a2" providerId="ADAL" clId="{6848E0DA-8628-4E7B-BD79-76CBF690632D}" dt="2023-05-14T11:46:28.706" v="6450"/>
          <ac:cxnSpMkLst>
            <pc:docMk/>
            <pc:sldMk cId="2285592563" sldId="880"/>
            <ac:cxnSpMk id="33" creationId="{C023767B-021C-C953-9FF4-D3AB3462772C}"/>
          </ac:cxnSpMkLst>
        </pc:cxnChg>
        <pc:cxnChg chg="add del mod">
          <ac:chgData name="KARIMI ZAYAN" userId="07ce09e7-3b47-4ec4-8c7b-a91f74b265a2" providerId="ADAL" clId="{6848E0DA-8628-4E7B-BD79-76CBF690632D}" dt="2023-05-14T11:46:28.706" v="6450"/>
          <ac:cxnSpMkLst>
            <pc:docMk/>
            <pc:sldMk cId="2285592563" sldId="880"/>
            <ac:cxnSpMk id="34" creationId="{06AA1559-D96B-1105-8EB8-8DB47C0F01F0}"/>
          </ac:cxnSpMkLst>
        </pc:cxnChg>
        <pc:cxnChg chg="add del mod">
          <ac:chgData name="KARIMI ZAYAN" userId="07ce09e7-3b47-4ec4-8c7b-a91f74b265a2" providerId="ADAL" clId="{6848E0DA-8628-4E7B-BD79-76CBF690632D}" dt="2023-05-14T11:46:28.706" v="6450"/>
          <ac:cxnSpMkLst>
            <pc:docMk/>
            <pc:sldMk cId="2285592563" sldId="880"/>
            <ac:cxnSpMk id="35" creationId="{F012FA9E-F68F-1151-F71C-40A5C87C76B3}"/>
          </ac:cxnSpMkLst>
        </pc:cxnChg>
        <pc:cxnChg chg="add del mod">
          <ac:chgData name="KARIMI ZAYAN" userId="07ce09e7-3b47-4ec4-8c7b-a91f74b265a2" providerId="ADAL" clId="{6848E0DA-8628-4E7B-BD79-76CBF690632D}" dt="2023-05-14T11:46:28.706" v="6450"/>
          <ac:cxnSpMkLst>
            <pc:docMk/>
            <pc:sldMk cId="2285592563" sldId="880"/>
            <ac:cxnSpMk id="36" creationId="{62E561EF-8AA6-BB36-4A9C-17FAB9932252}"/>
          </ac:cxnSpMkLst>
        </pc:cxnChg>
        <pc:cxnChg chg="add mod">
          <ac:chgData name="KARIMI ZAYAN" userId="07ce09e7-3b47-4ec4-8c7b-a91f74b265a2" providerId="ADAL" clId="{6848E0DA-8628-4E7B-BD79-76CBF690632D}" dt="2023-05-14T11:46:34.652" v="6453" actId="1076"/>
          <ac:cxnSpMkLst>
            <pc:docMk/>
            <pc:sldMk cId="2285592563" sldId="880"/>
            <ac:cxnSpMk id="46" creationId="{A68E0025-2F06-01F2-2472-D60DC1520ED7}"/>
          </ac:cxnSpMkLst>
        </pc:cxnChg>
        <pc:cxnChg chg="add mod">
          <ac:chgData name="KARIMI ZAYAN" userId="07ce09e7-3b47-4ec4-8c7b-a91f74b265a2" providerId="ADAL" clId="{6848E0DA-8628-4E7B-BD79-76CBF690632D}" dt="2023-05-14T11:46:34.652" v="6453" actId="1076"/>
          <ac:cxnSpMkLst>
            <pc:docMk/>
            <pc:sldMk cId="2285592563" sldId="880"/>
            <ac:cxnSpMk id="47" creationId="{4A529AF2-E337-5B4C-D817-062F324FF1E4}"/>
          </ac:cxnSpMkLst>
        </pc:cxnChg>
        <pc:cxnChg chg="add mod">
          <ac:chgData name="KARIMI ZAYAN" userId="07ce09e7-3b47-4ec4-8c7b-a91f74b265a2" providerId="ADAL" clId="{6848E0DA-8628-4E7B-BD79-76CBF690632D}" dt="2023-05-14T11:46:34.652" v="6453" actId="1076"/>
          <ac:cxnSpMkLst>
            <pc:docMk/>
            <pc:sldMk cId="2285592563" sldId="880"/>
            <ac:cxnSpMk id="48" creationId="{70083438-FE81-4024-A77D-2B4383E1ABFD}"/>
          </ac:cxnSpMkLst>
        </pc:cxnChg>
        <pc:cxnChg chg="add mod">
          <ac:chgData name="KARIMI ZAYAN" userId="07ce09e7-3b47-4ec4-8c7b-a91f74b265a2" providerId="ADAL" clId="{6848E0DA-8628-4E7B-BD79-76CBF690632D}" dt="2023-05-14T11:46:34.652" v="6453" actId="1076"/>
          <ac:cxnSpMkLst>
            <pc:docMk/>
            <pc:sldMk cId="2285592563" sldId="880"/>
            <ac:cxnSpMk id="49" creationId="{DD0EB93D-1FD5-22D6-A993-2923B76BBB11}"/>
          </ac:cxnSpMkLst>
        </pc:cxnChg>
        <pc:cxnChg chg="add mod">
          <ac:chgData name="KARIMI ZAYAN" userId="07ce09e7-3b47-4ec4-8c7b-a91f74b265a2" providerId="ADAL" clId="{6848E0DA-8628-4E7B-BD79-76CBF690632D}" dt="2023-05-14T11:46:34.652" v="6453" actId="1076"/>
          <ac:cxnSpMkLst>
            <pc:docMk/>
            <pc:sldMk cId="2285592563" sldId="880"/>
            <ac:cxnSpMk id="50" creationId="{FC761ED6-3A80-B6AB-B58E-880B75A806E6}"/>
          </ac:cxnSpMkLst>
        </pc:cxnChg>
        <pc:cxnChg chg="add mod">
          <ac:chgData name="KARIMI ZAYAN" userId="07ce09e7-3b47-4ec4-8c7b-a91f74b265a2" providerId="ADAL" clId="{6848E0DA-8628-4E7B-BD79-76CBF690632D}" dt="2023-05-14T11:46:34.652" v="6453" actId="1076"/>
          <ac:cxnSpMkLst>
            <pc:docMk/>
            <pc:sldMk cId="2285592563" sldId="880"/>
            <ac:cxnSpMk id="51" creationId="{7D1C3DD9-E7BA-AB7F-CEC1-341C3D2C911D}"/>
          </ac:cxnSpMkLst>
        </pc:cxnChg>
        <pc:cxnChg chg="add mod">
          <ac:chgData name="KARIMI ZAYAN" userId="07ce09e7-3b47-4ec4-8c7b-a91f74b265a2" providerId="ADAL" clId="{6848E0DA-8628-4E7B-BD79-76CBF690632D}" dt="2023-05-14T11:46:34.652" v="6453" actId="1076"/>
          <ac:cxnSpMkLst>
            <pc:docMk/>
            <pc:sldMk cId="2285592563" sldId="880"/>
            <ac:cxnSpMk id="52" creationId="{A828070A-DDC0-0A01-F7EA-E57B737E6939}"/>
          </ac:cxnSpMkLst>
        </pc:cxnChg>
        <pc:cxnChg chg="add mod">
          <ac:chgData name="KARIMI ZAYAN" userId="07ce09e7-3b47-4ec4-8c7b-a91f74b265a2" providerId="ADAL" clId="{6848E0DA-8628-4E7B-BD79-76CBF690632D}" dt="2023-05-14T11:46:34.652" v="6453" actId="1076"/>
          <ac:cxnSpMkLst>
            <pc:docMk/>
            <pc:sldMk cId="2285592563" sldId="880"/>
            <ac:cxnSpMk id="53" creationId="{A2ED2FD3-FB73-7ECE-AEE9-6AC3948C1159}"/>
          </ac:cxnSpMkLst>
        </pc:cxnChg>
        <pc:cxnChg chg="add mod">
          <ac:chgData name="KARIMI ZAYAN" userId="07ce09e7-3b47-4ec4-8c7b-a91f74b265a2" providerId="ADAL" clId="{6848E0DA-8628-4E7B-BD79-76CBF690632D}" dt="2023-05-14T11:46:34.652" v="6453" actId="1076"/>
          <ac:cxnSpMkLst>
            <pc:docMk/>
            <pc:sldMk cId="2285592563" sldId="880"/>
            <ac:cxnSpMk id="54" creationId="{1CC9BFE5-3921-7DF0-A175-75553BB8A584}"/>
          </ac:cxnSpMkLst>
        </pc:cxnChg>
        <pc:cxnChg chg="add mod">
          <ac:chgData name="KARIMI ZAYAN" userId="07ce09e7-3b47-4ec4-8c7b-a91f74b265a2" providerId="ADAL" clId="{6848E0DA-8628-4E7B-BD79-76CBF690632D}" dt="2023-05-14T11:46:34.652" v="6453" actId="1076"/>
          <ac:cxnSpMkLst>
            <pc:docMk/>
            <pc:sldMk cId="2285592563" sldId="880"/>
            <ac:cxnSpMk id="55" creationId="{E3B6F758-2D39-B2F7-0F62-9A015C7F8161}"/>
          </ac:cxnSpMkLst>
        </pc:cxnChg>
        <pc:cxnChg chg="add mod">
          <ac:chgData name="KARIMI ZAYAN" userId="07ce09e7-3b47-4ec4-8c7b-a91f74b265a2" providerId="ADAL" clId="{6848E0DA-8628-4E7B-BD79-76CBF690632D}" dt="2023-05-14T11:46:34.652" v="6453" actId="1076"/>
          <ac:cxnSpMkLst>
            <pc:docMk/>
            <pc:sldMk cId="2285592563" sldId="880"/>
            <ac:cxnSpMk id="56" creationId="{D0304C7F-683D-3AD5-025F-55C59518CE27}"/>
          </ac:cxnSpMkLst>
        </pc:cxnChg>
        <pc:cxnChg chg="add mod">
          <ac:chgData name="KARIMI ZAYAN" userId="07ce09e7-3b47-4ec4-8c7b-a91f74b265a2" providerId="ADAL" clId="{6848E0DA-8628-4E7B-BD79-76CBF690632D}" dt="2023-05-14T11:46:34.652" v="6453" actId="1076"/>
          <ac:cxnSpMkLst>
            <pc:docMk/>
            <pc:sldMk cId="2285592563" sldId="880"/>
            <ac:cxnSpMk id="57" creationId="{29CD4178-A7D1-D2A1-0325-A38A7D634735}"/>
          </ac:cxnSpMkLst>
        </pc:cxnChg>
      </pc:sldChg>
      <pc:sldChg chg="modSp add del mod">
        <pc:chgData name="KARIMI ZAYAN" userId="07ce09e7-3b47-4ec4-8c7b-a91f74b265a2" providerId="ADAL" clId="{6848E0DA-8628-4E7B-BD79-76CBF690632D}" dt="2023-05-14T11:45:11.453" v="6286" actId="2696"/>
        <pc:sldMkLst>
          <pc:docMk/>
          <pc:sldMk cId="3545935710" sldId="880"/>
        </pc:sldMkLst>
        <pc:spChg chg="mod">
          <ac:chgData name="KARIMI ZAYAN" userId="07ce09e7-3b47-4ec4-8c7b-a91f74b265a2" providerId="ADAL" clId="{6848E0DA-8628-4E7B-BD79-76CBF690632D}" dt="2023-05-14T11:45:08.470" v="6285" actId="20577"/>
          <ac:spMkLst>
            <pc:docMk/>
            <pc:sldMk cId="3545935710" sldId="880"/>
            <ac:spMk id="2" creationId="{02DA3861-1372-1F81-35A6-3C835CAB8B8A}"/>
          </ac:spMkLst>
        </pc:spChg>
      </pc:sldChg>
      <pc:sldChg chg="addSp modSp new del mod">
        <pc:chgData name="KARIMI ZAYAN" userId="07ce09e7-3b47-4ec4-8c7b-a91f74b265a2" providerId="ADAL" clId="{6848E0DA-8628-4E7B-BD79-76CBF690632D}" dt="2023-05-15T05:55:02.878" v="10862" actId="2696"/>
        <pc:sldMkLst>
          <pc:docMk/>
          <pc:sldMk cId="3497682965" sldId="881"/>
        </pc:sldMkLst>
        <pc:spChg chg="mod">
          <ac:chgData name="KARIMI ZAYAN" userId="07ce09e7-3b47-4ec4-8c7b-a91f74b265a2" providerId="ADAL" clId="{6848E0DA-8628-4E7B-BD79-76CBF690632D}" dt="2023-05-14T15:55:20.108" v="9647" actId="20577"/>
          <ac:spMkLst>
            <pc:docMk/>
            <pc:sldMk cId="3497682965" sldId="881"/>
            <ac:spMk id="2" creationId="{1EC3B3DB-78EE-BA22-7B63-FF3243A3C56B}"/>
          </ac:spMkLst>
        </pc:spChg>
        <pc:spChg chg="add mod">
          <ac:chgData name="KARIMI ZAYAN" userId="07ce09e7-3b47-4ec4-8c7b-a91f74b265a2" providerId="ADAL" clId="{6848E0DA-8628-4E7B-BD79-76CBF690632D}" dt="2023-05-14T15:55:10.053" v="9614" actId="20577"/>
          <ac:spMkLst>
            <pc:docMk/>
            <pc:sldMk cId="3497682965" sldId="881"/>
            <ac:spMk id="3" creationId="{1D591C83-74D8-8A2C-BFCD-3949762BED3B}"/>
          </ac:spMkLst>
        </pc:spChg>
      </pc:sldChg>
      <pc:sldChg chg="addSp delSp modSp new mod ord">
        <pc:chgData name="KARIMI ZAYAN" userId="07ce09e7-3b47-4ec4-8c7b-a91f74b265a2" providerId="ADAL" clId="{6848E0DA-8628-4E7B-BD79-76CBF690632D}" dt="2023-05-14T16:02:44.909" v="10133" actId="1076"/>
        <pc:sldMkLst>
          <pc:docMk/>
          <pc:sldMk cId="4054072524" sldId="882"/>
        </pc:sldMkLst>
        <pc:spChg chg="mod">
          <ac:chgData name="KARIMI ZAYAN" userId="07ce09e7-3b47-4ec4-8c7b-a91f74b265a2" providerId="ADAL" clId="{6848E0DA-8628-4E7B-BD79-76CBF690632D}" dt="2023-05-14T14:02:30.883" v="7598" actId="14100"/>
          <ac:spMkLst>
            <pc:docMk/>
            <pc:sldMk cId="4054072524" sldId="882"/>
            <ac:spMk id="2" creationId="{C1C32667-78E9-D6CC-1B86-1A5D5DBB42E6}"/>
          </ac:spMkLst>
        </pc:spChg>
        <pc:spChg chg="add mod">
          <ac:chgData name="KARIMI ZAYAN" userId="07ce09e7-3b47-4ec4-8c7b-a91f74b265a2" providerId="ADAL" clId="{6848E0DA-8628-4E7B-BD79-76CBF690632D}" dt="2023-05-14T16:02:44.909" v="10133" actId="1076"/>
          <ac:spMkLst>
            <pc:docMk/>
            <pc:sldMk cId="4054072524" sldId="882"/>
            <ac:spMk id="3" creationId="{9C7C1C54-E5DF-D185-0F1A-8D3A01826802}"/>
          </ac:spMkLst>
        </pc:spChg>
        <pc:picChg chg="add mod modCrop">
          <ac:chgData name="KARIMI ZAYAN" userId="07ce09e7-3b47-4ec4-8c7b-a91f74b265a2" providerId="ADAL" clId="{6848E0DA-8628-4E7B-BD79-76CBF690632D}" dt="2023-05-14T16:02:44.909" v="10133" actId="1076"/>
          <ac:picMkLst>
            <pc:docMk/>
            <pc:sldMk cId="4054072524" sldId="882"/>
            <ac:picMk id="5" creationId="{2254D51B-1005-A375-E324-8BCBFC3906CF}"/>
          </ac:picMkLst>
        </pc:picChg>
        <pc:picChg chg="add mod modCrop">
          <ac:chgData name="KARIMI ZAYAN" userId="07ce09e7-3b47-4ec4-8c7b-a91f74b265a2" providerId="ADAL" clId="{6848E0DA-8628-4E7B-BD79-76CBF690632D}" dt="2023-05-14T16:02:44.909" v="10133" actId="1076"/>
          <ac:picMkLst>
            <pc:docMk/>
            <pc:sldMk cId="4054072524" sldId="882"/>
            <ac:picMk id="6" creationId="{17576049-AFCF-97BB-48DF-CF69032DAA8C}"/>
          </ac:picMkLst>
        </pc:picChg>
        <pc:picChg chg="add del mod">
          <ac:chgData name="KARIMI ZAYAN" userId="07ce09e7-3b47-4ec4-8c7b-a91f74b265a2" providerId="ADAL" clId="{6848E0DA-8628-4E7B-BD79-76CBF690632D}" dt="2023-05-14T14:09:04.594" v="7863" actId="478"/>
          <ac:picMkLst>
            <pc:docMk/>
            <pc:sldMk cId="4054072524" sldId="882"/>
            <ac:picMk id="1026" creationId="{1405392E-60D3-CAE6-EE37-9C32EB70F7C7}"/>
          </ac:picMkLst>
        </pc:picChg>
        <pc:picChg chg="add del">
          <ac:chgData name="KARIMI ZAYAN" userId="07ce09e7-3b47-4ec4-8c7b-a91f74b265a2" providerId="ADAL" clId="{6848E0DA-8628-4E7B-BD79-76CBF690632D}" dt="2023-05-14T14:09:00.191" v="7861"/>
          <ac:picMkLst>
            <pc:docMk/>
            <pc:sldMk cId="4054072524" sldId="882"/>
            <ac:picMk id="1028" creationId="{AF14B3FF-0D97-ABBB-5377-38B313462E72}"/>
          </ac:picMkLst>
        </pc:picChg>
        <pc:picChg chg="add del">
          <ac:chgData name="KARIMI ZAYAN" userId="07ce09e7-3b47-4ec4-8c7b-a91f74b265a2" providerId="ADAL" clId="{6848E0DA-8628-4E7B-BD79-76CBF690632D}" dt="2023-05-14T14:09:00.191" v="7861"/>
          <ac:picMkLst>
            <pc:docMk/>
            <pc:sldMk cId="4054072524" sldId="882"/>
            <ac:picMk id="1029" creationId="{1F4C3785-3D4F-0F10-C3D3-261CE16CC83D}"/>
          </ac:picMkLst>
        </pc:picChg>
        <pc:picChg chg="add del">
          <ac:chgData name="KARIMI ZAYAN" userId="07ce09e7-3b47-4ec4-8c7b-a91f74b265a2" providerId="ADAL" clId="{6848E0DA-8628-4E7B-BD79-76CBF690632D}" dt="2023-05-14T14:09:06.127" v="7865"/>
          <ac:picMkLst>
            <pc:docMk/>
            <pc:sldMk cId="4054072524" sldId="882"/>
            <ac:picMk id="1031" creationId="{48F50BD9-B62A-4802-06B4-EFC86C169C63}"/>
          </ac:picMkLst>
        </pc:picChg>
        <pc:picChg chg="add del">
          <ac:chgData name="KARIMI ZAYAN" userId="07ce09e7-3b47-4ec4-8c7b-a91f74b265a2" providerId="ADAL" clId="{6848E0DA-8628-4E7B-BD79-76CBF690632D}" dt="2023-05-14T14:09:06.127" v="7865"/>
          <ac:picMkLst>
            <pc:docMk/>
            <pc:sldMk cId="4054072524" sldId="882"/>
            <ac:picMk id="1032" creationId="{3150F40F-715D-3EBA-0359-FF11437F96D9}"/>
          </ac:picMkLst>
        </pc:picChg>
        <pc:picChg chg="add del mod">
          <ac:chgData name="KARIMI ZAYAN" userId="07ce09e7-3b47-4ec4-8c7b-a91f74b265a2" providerId="ADAL" clId="{6848E0DA-8628-4E7B-BD79-76CBF690632D}" dt="2023-05-14T14:09:32.039" v="7875" actId="478"/>
          <ac:picMkLst>
            <pc:docMk/>
            <pc:sldMk cId="4054072524" sldId="882"/>
            <ac:picMk id="1034" creationId="{C6D78786-799B-7E03-E666-74AC60E8D079}"/>
          </ac:picMkLst>
        </pc:picChg>
        <pc:picChg chg="add del mod">
          <ac:chgData name="KARIMI ZAYAN" userId="07ce09e7-3b47-4ec4-8c7b-a91f74b265a2" providerId="ADAL" clId="{6848E0DA-8628-4E7B-BD79-76CBF690632D}" dt="2023-05-14T14:09:33.399" v="7877" actId="478"/>
          <ac:picMkLst>
            <pc:docMk/>
            <pc:sldMk cId="4054072524" sldId="882"/>
            <ac:picMk id="1035" creationId="{083DD08B-2216-351B-2F0D-DE00E58EC302}"/>
          </ac:picMkLst>
        </pc:picChg>
      </pc:sldChg>
      <pc:sldChg chg="addSp delSp modSp add mod ord delAnim modAnim">
        <pc:chgData name="KARIMI ZAYAN" userId="07ce09e7-3b47-4ec4-8c7b-a91f74b265a2" providerId="ADAL" clId="{6848E0DA-8628-4E7B-BD79-76CBF690632D}" dt="2023-05-14T14:08:02.235" v="7857" actId="478"/>
        <pc:sldMkLst>
          <pc:docMk/>
          <pc:sldMk cId="2635983812" sldId="883"/>
        </pc:sldMkLst>
        <pc:spChg chg="mod">
          <ac:chgData name="KARIMI ZAYAN" userId="07ce09e7-3b47-4ec4-8c7b-a91f74b265a2" providerId="ADAL" clId="{6848E0DA-8628-4E7B-BD79-76CBF690632D}" dt="2023-05-14T14:03:34.933" v="7749" actId="20577"/>
          <ac:spMkLst>
            <pc:docMk/>
            <pc:sldMk cId="2635983812" sldId="883"/>
            <ac:spMk id="2" creationId="{C1C32667-78E9-D6CC-1B86-1A5D5DBB42E6}"/>
          </ac:spMkLst>
        </pc:spChg>
        <pc:spChg chg="del">
          <ac:chgData name="KARIMI ZAYAN" userId="07ce09e7-3b47-4ec4-8c7b-a91f74b265a2" providerId="ADAL" clId="{6848E0DA-8628-4E7B-BD79-76CBF690632D}" dt="2023-05-14T14:03:39.613" v="7750" actId="478"/>
          <ac:spMkLst>
            <pc:docMk/>
            <pc:sldMk cId="2635983812" sldId="883"/>
            <ac:spMk id="3" creationId="{9C7C1C54-E5DF-D185-0F1A-8D3A01826802}"/>
          </ac:spMkLst>
        </pc:spChg>
        <pc:spChg chg="add del mod">
          <ac:chgData name="KARIMI ZAYAN" userId="07ce09e7-3b47-4ec4-8c7b-a91f74b265a2" providerId="ADAL" clId="{6848E0DA-8628-4E7B-BD79-76CBF690632D}" dt="2023-05-14T14:06:19.273" v="7761" actId="478"/>
          <ac:spMkLst>
            <pc:docMk/>
            <pc:sldMk cId="2635983812" sldId="883"/>
            <ac:spMk id="6" creationId="{C64F2631-0ED9-D732-BCC1-066D977D8377}"/>
          </ac:spMkLst>
        </pc:spChg>
        <pc:spChg chg="add mod">
          <ac:chgData name="KARIMI ZAYAN" userId="07ce09e7-3b47-4ec4-8c7b-a91f74b265a2" providerId="ADAL" clId="{6848E0DA-8628-4E7B-BD79-76CBF690632D}" dt="2023-05-14T14:07:19.291" v="7828" actId="14100"/>
          <ac:spMkLst>
            <pc:docMk/>
            <pc:sldMk cId="2635983812" sldId="883"/>
            <ac:spMk id="7" creationId="{3CE40E05-0BA4-4556-5AC7-02C85B280BD8}"/>
          </ac:spMkLst>
        </pc:spChg>
        <pc:spChg chg="add mod">
          <ac:chgData name="KARIMI ZAYAN" userId="07ce09e7-3b47-4ec4-8c7b-a91f74b265a2" providerId="ADAL" clId="{6848E0DA-8628-4E7B-BD79-76CBF690632D}" dt="2023-05-14T14:07:08.245" v="7814" actId="1076"/>
          <ac:spMkLst>
            <pc:docMk/>
            <pc:sldMk cId="2635983812" sldId="883"/>
            <ac:spMk id="8" creationId="{027BE005-A714-7B98-63B5-0CF6F46FE596}"/>
          </ac:spMkLst>
        </pc:spChg>
        <pc:spChg chg="add mod">
          <ac:chgData name="KARIMI ZAYAN" userId="07ce09e7-3b47-4ec4-8c7b-a91f74b265a2" providerId="ADAL" clId="{6848E0DA-8628-4E7B-BD79-76CBF690632D}" dt="2023-05-14T14:07:34.716" v="7848" actId="1076"/>
          <ac:spMkLst>
            <pc:docMk/>
            <pc:sldMk cId="2635983812" sldId="883"/>
            <ac:spMk id="9" creationId="{5ACD1762-71F1-DFDC-07FE-ED28231B4F62}"/>
          </ac:spMkLst>
        </pc:spChg>
        <pc:spChg chg="add del mod">
          <ac:chgData name="KARIMI ZAYAN" userId="07ce09e7-3b47-4ec4-8c7b-a91f74b265a2" providerId="ADAL" clId="{6848E0DA-8628-4E7B-BD79-76CBF690632D}" dt="2023-05-14T14:08:02.235" v="7857" actId="478"/>
          <ac:spMkLst>
            <pc:docMk/>
            <pc:sldMk cId="2635983812" sldId="883"/>
            <ac:spMk id="10" creationId="{1B2DD73C-2A35-2714-1B4E-161EA6E25C62}"/>
          </ac:spMkLst>
        </pc:spChg>
        <pc:picChg chg="add mod">
          <ac:chgData name="KARIMI ZAYAN" userId="07ce09e7-3b47-4ec4-8c7b-a91f74b265a2" providerId="ADAL" clId="{6848E0DA-8628-4E7B-BD79-76CBF690632D}" dt="2023-05-14T14:07:58.502" v="7855" actId="1076"/>
          <ac:picMkLst>
            <pc:docMk/>
            <pc:sldMk cId="2635983812" sldId="883"/>
            <ac:picMk id="5" creationId="{E23D988E-45CE-B162-12CA-E18E2D9300B8}"/>
          </ac:picMkLst>
        </pc:picChg>
        <pc:picChg chg="del">
          <ac:chgData name="KARIMI ZAYAN" userId="07ce09e7-3b47-4ec4-8c7b-a91f74b265a2" providerId="ADAL" clId="{6848E0DA-8628-4E7B-BD79-76CBF690632D}" dt="2023-05-14T14:03:39.613" v="7750" actId="478"/>
          <ac:picMkLst>
            <pc:docMk/>
            <pc:sldMk cId="2635983812" sldId="883"/>
            <ac:picMk id="1026" creationId="{1405392E-60D3-CAE6-EE37-9C32EB70F7C7}"/>
          </ac:picMkLst>
        </pc:picChg>
        <pc:picChg chg="add del">
          <ac:chgData name="KARIMI ZAYAN" userId="07ce09e7-3b47-4ec4-8c7b-a91f74b265a2" providerId="ADAL" clId="{6848E0DA-8628-4E7B-BD79-76CBF690632D}" dt="2023-05-14T14:05:23.771" v="7752"/>
          <ac:picMkLst>
            <pc:docMk/>
            <pc:sldMk cId="2635983812" sldId="883"/>
            <ac:picMk id="2050" creationId="{FEDFBCF8-701A-DEF1-2423-58EE795F00D2}"/>
          </ac:picMkLst>
        </pc:picChg>
      </pc:sldChg>
      <pc:sldChg chg="addSp delSp modSp add mod ord modAnim">
        <pc:chgData name="KARIMI ZAYAN" userId="07ce09e7-3b47-4ec4-8c7b-a91f74b265a2" providerId="ADAL" clId="{6848E0DA-8628-4E7B-BD79-76CBF690632D}" dt="2023-05-15T06:30:36.043" v="13865" actId="20577"/>
        <pc:sldMkLst>
          <pc:docMk/>
          <pc:sldMk cId="324933184" sldId="884"/>
        </pc:sldMkLst>
        <pc:spChg chg="del">
          <ac:chgData name="KARIMI ZAYAN" userId="07ce09e7-3b47-4ec4-8c7b-a91f74b265a2" providerId="ADAL" clId="{6848E0DA-8628-4E7B-BD79-76CBF690632D}" dt="2023-05-14T14:12:05.177" v="7921" actId="478"/>
          <ac:spMkLst>
            <pc:docMk/>
            <pc:sldMk cId="324933184" sldId="884"/>
            <ac:spMk id="3" creationId="{9C7C1C54-E5DF-D185-0F1A-8D3A01826802}"/>
          </ac:spMkLst>
        </pc:spChg>
        <pc:spChg chg="add mod">
          <ac:chgData name="KARIMI ZAYAN" userId="07ce09e7-3b47-4ec4-8c7b-a91f74b265a2" providerId="ADAL" clId="{6848E0DA-8628-4E7B-BD79-76CBF690632D}" dt="2023-05-14T14:33:46.281" v="8352" actId="1076"/>
          <ac:spMkLst>
            <pc:docMk/>
            <pc:sldMk cId="324933184" sldId="884"/>
            <ac:spMk id="4" creationId="{C5F76E8B-AE2B-E663-42AF-E0DD37E443F0}"/>
          </ac:spMkLst>
        </pc:spChg>
        <pc:spChg chg="add mod">
          <ac:chgData name="KARIMI ZAYAN" userId="07ce09e7-3b47-4ec4-8c7b-a91f74b265a2" providerId="ADAL" clId="{6848E0DA-8628-4E7B-BD79-76CBF690632D}" dt="2023-05-15T06:30:36.043" v="13865" actId="20577"/>
          <ac:spMkLst>
            <pc:docMk/>
            <pc:sldMk cId="324933184" sldId="884"/>
            <ac:spMk id="8" creationId="{6A285555-1F2D-2227-51B7-5368E23C5D5F}"/>
          </ac:spMkLst>
        </pc:spChg>
        <pc:picChg chg="del">
          <ac:chgData name="KARIMI ZAYAN" userId="07ce09e7-3b47-4ec4-8c7b-a91f74b265a2" providerId="ADAL" clId="{6848E0DA-8628-4E7B-BD79-76CBF690632D}" dt="2023-05-14T14:12:05.177" v="7921" actId="478"/>
          <ac:picMkLst>
            <pc:docMk/>
            <pc:sldMk cId="324933184" sldId="884"/>
            <ac:picMk id="5" creationId="{2254D51B-1005-A375-E324-8BCBFC3906CF}"/>
          </ac:picMkLst>
        </pc:picChg>
        <pc:picChg chg="del">
          <ac:chgData name="KARIMI ZAYAN" userId="07ce09e7-3b47-4ec4-8c7b-a91f74b265a2" providerId="ADAL" clId="{6848E0DA-8628-4E7B-BD79-76CBF690632D}" dt="2023-05-14T14:12:05.177" v="7921" actId="478"/>
          <ac:picMkLst>
            <pc:docMk/>
            <pc:sldMk cId="324933184" sldId="884"/>
            <ac:picMk id="6" creationId="{17576049-AFCF-97BB-48DF-CF69032DAA8C}"/>
          </ac:picMkLst>
        </pc:picChg>
        <pc:picChg chg="add mod">
          <ac:chgData name="KARIMI ZAYAN" userId="07ce09e7-3b47-4ec4-8c7b-a91f74b265a2" providerId="ADAL" clId="{6848E0DA-8628-4E7B-BD79-76CBF690632D}" dt="2023-05-14T14:33:46.281" v="8352" actId="1076"/>
          <ac:picMkLst>
            <pc:docMk/>
            <pc:sldMk cId="324933184" sldId="884"/>
            <ac:picMk id="7" creationId="{252C3492-E767-069C-332F-8CD8A8B303E9}"/>
          </ac:picMkLst>
        </pc:picChg>
        <pc:picChg chg="add mod">
          <ac:chgData name="KARIMI ZAYAN" userId="07ce09e7-3b47-4ec4-8c7b-a91f74b265a2" providerId="ADAL" clId="{6848E0DA-8628-4E7B-BD79-76CBF690632D}" dt="2023-05-14T14:33:46.281" v="8352" actId="1076"/>
          <ac:picMkLst>
            <pc:docMk/>
            <pc:sldMk cId="324933184" sldId="884"/>
            <ac:picMk id="3074" creationId="{D17EBBB8-8B59-972B-1BE4-2BE186A7F4EB}"/>
          </ac:picMkLst>
        </pc:picChg>
      </pc:sldChg>
      <pc:sldChg chg="addSp delSp modSp new mod ord addAnim delAnim modAnim">
        <pc:chgData name="KARIMI ZAYAN" userId="07ce09e7-3b47-4ec4-8c7b-a91f74b265a2" providerId="ADAL" clId="{6848E0DA-8628-4E7B-BD79-76CBF690632D}" dt="2023-05-14T16:02:33.198" v="10131"/>
        <pc:sldMkLst>
          <pc:docMk/>
          <pc:sldMk cId="425773483" sldId="885"/>
        </pc:sldMkLst>
        <pc:spChg chg="mod">
          <ac:chgData name="KARIMI ZAYAN" userId="07ce09e7-3b47-4ec4-8c7b-a91f74b265a2" providerId="ADAL" clId="{6848E0DA-8628-4E7B-BD79-76CBF690632D}" dt="2023-05-14T14:37:43.668" v="8434" actId="20577"/>
          <ac:spMkLst>
            <pc:docMk/>
            <pc:sldMk cId="425773483" sldId="885"/>
            <ac:spMk id="2" creationId="{E11D9113-2099-2E65-C676-04E4EF2838FE}"/>
          </ac:spMkLst>
        </pc:spChg>
        <pc:spChg chg="add del mod">
          <ac:chgData name="KARIMI ZAYAN" userId="07ce09e7-3b47-4ec4-8c7b-a91f74b265a2" providerId="ADAL" clId="{6848E0DA-8628-4E7B-BD79-76CBF690632D}" dt="2023-05-14T14:40:38.660" v="8469"/>
          <ac:spMkLst>
            <pc:docMk/>
            <pc:sldMk cId="425773483" sldId="885"/>
            <ac:spMk id="5" creationId="{5C730931-CAED-E7EE-4633-B6CF3D10E53A}"/>
          </ac:spMkLst>
        </pc:spChg>
        <pc:spChg chg="add del mod">
          <ac:chgData name="KARIMI ZAYAN" userId="07ce09e7-3b47-4ec4-8c7b-a91f74b265a2" providerId="ADAL" clId="{6848E0DA-8628-4E7B-BD79-76CBF690632D}" dt="2023-05-14T14:41:08.540" v="8478"/>
          <ac:spMkLst>
            <pc:docMk/>
            <pc:sldMk cId="425773483" sldId="885"/>
            <ac:spMk id="8" creationId="{5065CE28-92A4-5DEB-03D2-F8458EEFB681}"/>
          </ac:spMkLst>
        </pc:spChg>
        <pc:spChg chg="add del mod">
          <ac:chgData name="KARIMI ZAYAN" userId="07ce09e7-3b47-4ec4-8c7b-a91f74b265a2" providerId="ADAL" clId="{6848E0DA-8628-4E7B-BD79-76CBF690632D}" dt="2023-05-14T14:41:08.540" v="8478"/>
          <ac:spMkLst>
            <pc:docMk/>
            <pc:sldMk cId="425773483" sldId="885"/>
            <ac:spMk id="9" creationId="{6FECBAAD-4D32-6A49-9ED0-754733F10908}"/>
          </ac:spMkLst>
        </pc:spChg>
        <pc:spChg chg="add del mod">
          <ac:chgData name="KARIMI ZAYAN" userId="07ce09e7-3b47-4ec4-8c7b-a91f74b265a2" providerId="ADAL" clId="{6848E0DA-8628-4E7B-BD79-76CBF690632D}" dt="2023-05-14T15:55:50.716" v="9727" actId="478"/>
          <ac:spMkLst>
            <pc:docMk/>
            <pc:sldMk cId="425773483" sldId="885"/>
            <ac:spMk id="10" creationId="{B133AF5C-98E6-BC58-6C02-BC9252398229}"/>
          </ac:spMkLst>
        </pc:spChg>
        <pc:spChg chg="add mod">
          <ac:chgData name="KARIMI ZAYAN" userId="07ce09e7-3b47-4ec4-8c7b-a91f74b265a2" providerId="ADAL" clId="{6848E0DA-8628-4E7B-BD79-76CBF690632D}" dt="2023-05-14T14:53:01.208" v="8812" actId="14100"/>
          <ac:spMkLst>
            <pc:docMk/>
            <pc:sldMk cId="425773483" sldId="885"/>
            <ac:spMk id="11" creationId="{9C5EE118-D187-62E4-46D7-66AB7FBFA293}"/>
          </ac:spMkLst>
        </pc:spChg>
        <pc:spChg chg="add mod">
          <ac:chgData name="KARIMI ZAYAN" userId="07ce09e7-3b47-4ec4-8c7b-a91f74b265a2" providerId="ADAL" clId="{6848E0DA-8628-4E7B-BD79-76CBF690632D}" dt="2023-05-14T14:41:36.920" v="8488" actId="14100"/>
          <ac:spMkLst>
            <pc:docMk/>
            <pc:sldMk cId="425773483" sldId="885"/>
            <ac:spMk id="12" creationId="{8BC61716-F6C4-320E-0EDD-5DDA12455E54}"/>
          </ac:spMkLst>
        </pc:spChg>
        <pc:spChg chg="add del mod">
          <ac:chgData name="KARIMI ZAYAN" userId="07ce09e7-3b47-4ec4-8c7b-a91f74b265a2" providerId="ADAL" clId="{6848E0DA-8628-4E7B-BD79-76CBF690632D}" dt="2023-05-14T14:46:02.924" v="8709" actId="478"/>
          <ac:spMkLst>
            <pc:docMk/>
            <pc:sldMk cId="425773483" sldId="885"/>
            <ac:spMk id="13" creationId="{5A90FF80-7D19-6140-0A49-6FE6C6E7E99B}"/>
          </ac:spMkLst>
        </pc:spChg>
        <pc:spChg chg="add del mod">
          <ac:chgData name="KARIMI ZAYAN" userId="07ce09e7-3b47-4ec4-8c7b-a91f74b265a2" providerId="ADAL" clId="{6848E0DA-8628-4E7B-BD79-76CBF690632D}" dt="2023-05-14T14:46:02.924" v="8709" actId="478"/>
          <ac:spMkLst>
            <pc:docMk/>
            <pc:sldMk cId="425773483" sldId="885"/>
            <ac:spMk id="14" creationId="{52113671-ED7E-FA0C-9BE0-62BA314EE474}"/>
          </ac:spMkLst>
        </pc:spChg>
        <pc:spChg chg="add del mod">
          <ac:chgData name="KARIMI ZAYAN" userId="07ce09e7-3b47-4ec4-8c7b-a91f74b265a2" providerId="ADAL" clId="{6848E0DA-8628-4E7B-BD79-76CBF690632D}" dt="2023-05-14T14:46:02.924" v="8709" actId="478"/>
          <ac:spMkLst>
            <pc:docMk/>
            <pc:sldMk cId="425773483" sldId="885"/>
            <ac:spMk id="15" creationId="{C37DD9DA-2466-3C31-F5A1-3D71F1A8B71C}"/>
          </ac:spMkLst>
        </pc:spChg>
        <pc:spChg chg="add del mod">
          <ac:chgData name="KARIMI ZAYAN" userId="07ce09e7-3b47-4ec4-8c7b-a91f74b265a2" providerId="ADAL" clId="{6848E0DA-8628-4E7B-BD79-76CBF690632D}" dt="2023-05-14T15:55:56.511" v="9730"/>
          <ac:spMkLst>
            <pc:docMk/>
            <pc:sldMk cId="425773483" sldId="885"/>
            <ac:spMk id="18" creationId="{93A4D4D8-12DF-8B41-FA67-C623D9E88799}"/>
          </ac:spMkLst>
        </pc:spChg>
        <pc:spChg chg="add del mod">
          <ac:chgData name="KARIMI ZAYAN" userId="07ce09e7-3b47-4ec4-8c7b-a91f74b265a2" providerId="ADAL" clId="{6848E0DA-8628-4E7B-BD79-76CBF690632D}" dt="2023-05-14T15:55:56.511" v="9730"/>
          <ac:spMkLst>
            <pc:docMk/>
            <pc:sldMk cId="425773483" sldId="885"/>
            <ac:spMk id="19" creationId="{5453AA83-1645-2F92-B0A3-D97F76FDD92B}"/>
          </ac:spMkLst>
        </pc:spChg>
        <pc:spChg chg="add mod">
          <ac:chgData name="KARIMI ZAYAN" userId="07ce09e7-3b47-4ec4-8c7b-a91f74b265a2" providerId="ADAL" clId="{6848E0DA-8628-4E7B-BD79-76CBF690632D}" dt="2023-05-14T15:58:13.118" v="9905" actId="20577"/>
          <ac:spMkLst>
            <pc:docMk/>
            <pc:sldMk cId="425773483" sldId="885"/>
            <ac:spMk id="20" creationId="{049BCBE4-45A5-DC8E-1D22-9B1A78C45B3A}"/>
          </ac:spMkLst>
        </pc:spChg>
        <pc:spChg chg="add mod">
          <ac:chgData name="KARIMI ZAYAN" userId="07ce09e7-3b47-4ec4-8c7b-a91f74b265a2" providerId="ADAL" clId="{6848E0DA-8628-4E7B-BD79-76CBF690632D}" dt="2023-05-14T15:57:06.434" v="9880" actId="14100"/>
          <ac:spMkLst>
            <pc:docMk/>
            <pc:sldMk cId="425773483" sldId="885"/>
            <ac:spMk id="21" creationId="{A399FC7C-1C2F-67EA-2270-C5A38DA20554}"/>
          </ac:spMkLst>
        </pc:spChg>
        <pc:spChg chg="add mod">
          <ac:chgData name="KARIMI ZAYAN" userId="07ce09e7-3b47-4ec4-8c7b-a91f74b265a2" providerId="ADAL" clId="{6848E0DA-8628-4E7B-BD79-76CBF690632D}" dt="2023-05-14T15:56:16.607" v="9747" actId="14100"/>
          <ac:spMkLst>
            <pc:docMk/>
            <pc:sldMk cId="425773483" sldId="885"/>
            <ac:spMk id="22" creationId="{8B208BFA-8BD3-C78E-794A-66AF37E03E37}"/>
          </ac:spMkLst>
        </pc:spChg>
        <pc:picChg chg="add del mod">
          <ac:chgData name="KARIMI ZAYAN" userId="07ce09e7-3b47-4ec4-8c7b-a91f74b265a2" providerId="ADAL" clId="{6848E0DA-8628-4E7B-BD79-76CBF690632D}" dt="2023-05-14T14:40:21.159" v="8439" actId="478"/>
          <ac:picMkLst>
            <pc:docMk/>
            <pc:sldMk cId="425773483" sldId="885"/>
            <ac:picMk id="4" creationId="{0FCB2DDF-783E-E6AC-D7E9-BBBE56747AB5}"/>
          </ac:picMkLst>
        </pc:picChg>
        <pc:picChg chg="add del mod modCrop">
          <ac:chgData name="KARIMI ZAYAN" userId="07ce09e7-3b47-4ec4-8c7b-a91f74b265a2" providerId="ADAL" clId="{6848E0DA-8628-4E7B-BD79-76CBF690632D}" dt="2023-05-14T14:40:58.873" v="8476" actId="478"/>
          <ac:picMkLst>
            <pc:docMk/>
            <pc:sldMk cId="425773483" sldId="885"/>
            <ac:picMk id="7" creationId="{89818CAC-AC72-C561-7E89-D6DF72625306}"/>
          </ac:picMkLst>
        </pc:picChg>
        <pc:picChg chg="add del mod">
          <ac:chgData name="KARIMI ZAYAN" userId="07ce09e7-3b47-4ec4-8c7b-a91f74b265a2" providerId="ADAL" clId="{6848E0DA-8628-4E7B-BD79-76CBF690632D}" dt="2023-05-14T15:55:52.140" v="9728" actId="478"/>
          <ac:picMkLst>
            <pc:docMk/>
            <pc:sldMk cId="425773483" sldId="885"/>
            <ac:picMk id="17" creationId="{C916FE38-9DE7-043F-C331-B5BCAE18032D}"/>
          </ac:picMkLst>
        </pc:picChg>
        <pc:cxnChg chg="add mod">
          <ac:chgData name="KARIMI ZAYAN" userId="07ce09e7-3b47-4ec4-8c7b-a91f74b265a2" providerId="ADAL" clId="{6848E0DA-8628-4E7B-BD79-76CBF690632D}" dt="2023-05-14T15:56:33.712" v="9749" actId="1582"/>
          <ac:cxnSpMkLst>
            <pc:docMk/>
            <pc:sldMk cId="425773483" sldId="885"/>
            <ac:cxnSpMk id="24" creationId="{6F285BAF-9448-0DD3-10B7-F772F4771988}"/>
          </ac:cxnSpMkLst>
        </pc:cxnChg>
      </pc:sldChg>
      <pc:sldChg chg="addSp delSp modSp add mod delAnim modAnim">
        <pc:chgData name="KARIMI ZAYAN" userId="07ce09e7-3b47-4ec4-8c7b-a91f74b265a2" providerId="ADAL" clId="{6848E0DA-8628-4E7B-BD79-76CBF690632D}" dt="2023-05-14T15:55:26.463" v="9649" actId="1076"/>
        <pc:sldMkLst>
          <pc:docMk/>
          <pc:sldMk cId="1854247377" sldId="886"/>
        </pc:sldMkLst>
        <pc:spChg chg="mod">
          <ac:chgData name="KARIMI ZAYAN" userId="07ce09e7-3b47-4ec4-8c7b-a91f74b265a2" providerId="ADAL" clId="{6848E0DA-8628-4E7B-BD79-76CBF690632D}" dt="2023-05-14T14:53:20.001" v="8857" actId="20577"/>
          <ac:spMkLst>
            <pc:docMk/>
            <pc:sldMk cId="1854247377" sldId="886"/>
            <ac:spMk id="2" creationId="{E11D9113-2099-2E65-C676-04E4EF2838FE}"/>
          </ac:spMkLst>
        </pc:spChg>
        <pc:spChg chg="add del mod">
          <ac:chgData name="KARIMI ZAYAN" userId="07ce09e7-3b47-4ec4-8c7b-a91f74b265a2" providerId="ADAL" clId="{6848E0DA-8628-4E7B-BD79-76CBF690632D}" dt="2023-05-14T15:00:10.407" v="8866" actId="478"/>
          <ac:spMkLst>
            <pc:docMk/>
            <pc:sldMk cId="1854247377" sldId="886"/>
            <ac:spMk id="3" creationId="{A93B51FE-854A-F6A8-0400-2A9D581B0DE6}"/>
          </ac:spMkLst>
        </pc:spChg>
        <pc:spChg chg="add del mod">
          <ac:chgData name="KARIMI ZAYAN" userId="07ce09e7-3b47-4ec4-8c7b-a91f74b265a2" providerId="ADAL" clId="{6848E0DA-8628-4E7B-BD79-76CBF690632D}" dt="2023-05-14T15:00:10.407" v="8866" actId="478"/>
          <ac:spMkLst>
            <pc:docMk/>
            <pc:sldMk cId="1854247377" sldId="886"/>
            <ac:spMk id="4" creationId="{23FC565B-2A02-B0A2-F8FB-4076B03F4B34}"/>
          </ac:spMkLst>
        </pc:spChg>
        <pc:spChg chg="add del mod">
          <ac:chgData name="KARIMI ZAYAN" userId="07ce09e7-3b47-4ec4-8c7b-a91f74b265a2" providerId="ADAL" clId="{6848E0DA-8628-4E7B-BD79-76CBF690632D}" dt="2023-05-14T15:00:10.407" v="8866" actId="478"/>
          <ac:spMkLst>
            <pc:docMk/>
            <pc:sldMk cId="1854247377" sldId="886"/>
            <ac:spMk id="5" creationId="{A2D619A9-0149-0C52-89BD-81270779D844}"/>
          </ac:spMkLst>
        </pc:spChg>
        <pc:spChg chg="add del mod">
          <ac:chgData name="KARIMI ZAYAN" userId="07ce09e7-3b47-4ec4-8c7b-a91f74b265a2" providerId="ADAL" clId="{6848E0DA-8628-4E7B-BD79-76CBF690632D}" dt="2023-05-14T15:00:36.237" v="8868" actId="478"/>
          <ac:spMkLst>
            <pc:docMk/>
            <pc:sldMk cId="1854247377" sldId="886"/>
            <ac:spMk id="6" creationId="{D4CD6E37-D526-267D-AA59-CB271940EA96}"/>
          </ac:spMkLst>
        </pc:spChg>
        <pc:spChg chg="add mod">
          <ac:chgData name="KARIMI ZAYAN" userId="07ce09e7-3b47-4ec4-8c7b-a91f74b265a2" providerId="ADAL" clId="{6848E0DA-8628-4E7B-BD79-76CBF690632D}" dt="2023-05-14T15:27:05.039" v="9528" actId="1076"/>
          <ac:spMkLst>
            <pc:docMk/>
            <pc:sldMk cId="1854247377" sldId="886"/>
            <ac:spMk id="7" creationId="{243B95A5-C1D2-D218-F670-9B8D7C8C1A71}"/>
          </ac:spMkLst>
        </pc:spChg>
        <pc:spChg chg="del">
          <ac:chgData name="KARIMI ZAYAN" userId="07ce09e7-3b47-4ec4-8c7b-a91f74b265a2" providerId="ADAL" clId="{6848E0DA-8628-4E7B-BD79-76CBF690632D}" dt="2023-05-14T14:53:23.810" v="8858" actId="478"/>
          <ac:spMkLst>
            <pc:docMk/>
            <pc:sldMk cId="1854247377" sldId="886"/>
            <ac:spMk id="10" creationId="{B133AF5C-98E6-BC58-6C02-BC9252398229}"/>
          </ac:spMkLst>
        </pc:spChg>
        <pc:spChg chg="del">
          <ac:chgData name="KARIMI ZAYAN" userId="07ce09e7-3b47-4ec4-8c7b-a91f74b265a2" providerId="ADAL" clId="{6848E0DA-8628-4E7B-BD79-76CBF690632D}" dt="2023-05-14T14:53:23.810" v="8858" actId="478"/>
          <ac:spMkLst>
            <pc:docMk/>
            <pc:sldMk cId="1854247377" sldId="886"/>
            <ac:spMk id="11" creationId="{9C5EE118-D187-62E4-46D7-66AB7FBFA293}"/>
          </ac:spMkLst>
        </pc:spChg>
        <pc:spChg chg="del">
          <ac:chgData name="KARIMI ZAYAN" userId="07ce09e7-3b47-4ec4-8c7b-a91f74b265a2" providerId="ADAL" clId="{6848E0DA-8628-4E7B-BD79-76CBF690632D}" dt="2023-05-14T14:53:23.810" v="8858" actId="478"/>
          <ac:spMkLst>
            <pc:docMk/>
            <pc:sldMk cId="1854247377" sldId="886"/>
            <ac:spMk id="12" creationId="{8BC61716-F6C4-320E-0EDD-5DDA12455E54}"/>
          </ac:spMkLst>
        </pc:spChg>
        <pc:spChg chg="add del mod">
          <ac:chgData name="KARIMI ZAYAN" userId="07ce09e7-3b47-4ec4-8c7b-a91f74b265a2" providerId="ADAL" clId="{6848E0DA-8628-4E7B-BD79-76CBF690632D}" dt="2023-05-14T15:08:54.027" v="9009" actId="478"/>
          <ac:spMkLst>
            <pc:docMk/>
            <pc:sldMk cId="1854247377" sldId="886"/>
            <ac:spMk id="16" creationId="{0774FE78-0294-40FF-F6D7-D2796DBEA9CF}"/>
          </ac:spMkLst>
        </pc:spChg>
        <pc:spChg chg="add mod">
          <ac:chgData name="KARIMI ZAYAN" userId="07ce09e7-3b47-4ec4-8c7b-a91f74b265a2" providerId="ADAL" clId="{6848E0DA-8628-4E7B-BD79-76CBF690632D}" dt="2023-05-14T15:14:42.562" v="9171" actId="1076"/>
          <ac:spMkLst>
            <pc:docMk/>
            <pc:sldMk cId="1854247377" sldId="886"/>
            <ac:spMk id="18" creationId="{0C25281E-B3D4-8ED4-4B4F-BF9FC654D5ED}"/>
          </ac:spMkLst>
        </pc:spChg>
        <pc:spChg chg="add mod">
          <ac:chgData name="KARIMI ZAYAN" userId="07ce09e7-3b47-4ec4-8c7b-a91f74b265a2" providerId="ADAL" clId="{6848E0DA-8628-4E7B-BD79-76CBF690632D}" dt="2023-05-14T15:55:26.463" v="9649" actId="1076"/>
          <ac:spMkLst>
            <pc:docMk/>
            <pc:sldMk cId="1854247377" sldId="886"/>
            <ac:spMk id="21" creationId="{5FEA5665-D6AA-C61F-7B67-EFBF5C63D093}"/>
          </ac:spMkLst>
        </pc:spChg>
        <pc:spChg chg="add del mod">
          <ac:chgData name="KARIMI ZAYAN" userId="07ce09e7-3b47-4ec4-8c7b-a91f74b265a2" providerId="ADAL" clId="{6848E0DA-8628-4E7B-BD79-76CBF690632D}" dt="2023-05-14T15:19:23.908" v="9244" actId="478"/>
          <ac:spMkLst>
            <pc:docMk/>
            <pc:sldMk cId="1854247377" sldId="886"/>
            <ac:spMk id="39" creationId="{18F98E39-8F6A-0569-3579-CD9DEBACFCCA}"/>
          </ac:spMkLst>
        </pc:spChg>
        <pc:spChg chg="add mod">
          <ac:chgData name="KARIMI ZAYAN" userId="07ce09e7-3b47-4ec4-8c7b-a91f74b265a2" providerId="ADAL" clId="{6848E0DA-8628-4E7B-BD79-76CBF690632D}" dt="2023-05-14T15:27:12.535" v="9532" actId="1076"/>
          <ac:spMkLst>
            <pc:docMk/>
            <pc:sldMk cId="1854247377" sldId="886"/>
            <ac:spMk id="44" creationId="{F0326F77-2381-2A8A-11A1-1FD880FF649B}"/>
          </ac:spMkLst>
        </pc:spChg>
        <pc:spChg chg="add del mod">
          <ac:chgData name="KARIMI ZAYAN" userId="07ce09e7-3b47-4ec4-8c7b-a91f74b265a2" providerId="ADAL" clId="{6848E0DA-8628-4E7B-BD79-76CBF690632D}" dt="2023-05-14T15:15:00.184" v="9196"/>
          <ac:spMkLst>
            <pc:docMk/>
            <pc:sldMk cId="1854247377" sldId="886"/>
            <ac:spMk id="45" creationId="{D5AC69E3-DF74-9528-4A8F-6A1A18CD5AAA}"/>
          </ac:spMkLst>
        </pc:spChg>
        <pc:spChg chg="add del mod">
          <ac:chgData name="KARIMI ZAYAN" userId="07ce09e7-3b47-4ec4-8c7b-a91f74b265a2" providerId="ADAL" clId="{6848E0DA-8628-4E7B-BD79-76CBF690632D}" dt="2023-05-14T15:14:59.966" v="9195"/>
          <ac:spMkLst>
            <pc:docMk/>
            <pc:sldMk cId="1854247377" sldId="886"/>
            <ac:spMk id="46" creationId="{E9BFB39D-2C3C-3FBA-BE5F-B66DF1273FF1}"/>
          </ac:spMkLst>
        </pc:spChg>
        <pc:spChg chg="add mod">
          <ac:chgData name="KARIMI ZAYAN" userId="07ce09e7-3b47-4ec4-8c7b-a91f74b265a2" providerId="ADAL" clId="{6848E0DA-8628-4E7B-BD79-76CBF690632D}" dt="2023-05-14T15:55:00.388" v="9612" actId="207"/>
          <ac:spMkLst>
            <pc:docMk/>
            <pc:sldMk cId="1854247377" sldId="886"/>
            <ac:spMk id="59" creationId="{E162CD3A-631C-47B9-1207-436CE1DC6D11}"/>
          </ac:spMkLst>
        </pc:spChg>
        <pc:spChg chg="add mod">
          <ac:chgData name="KARIMI ZAYAN" userId="07ce09e7-3b47-4ec4-8c7b-a91f74b265a2" providerId="ADAL" clId="{6848E0DA-8628-4E7B-BD79-76CBF690632D}" dt="2023-05-14T15:55:24.873" v="9648" actId="1076"/>
          <ac:spMkLst>
            <pc:docMk/>
            <pc:sldMk cId="1854247377" sldId="886"/>
            <ac:spMk id="73" creationId="{19253130-8FB1-B2E2-7F89-E394A00FF6F1}"/>
          </ac:spMkLst>
        </pc:spChg>
        <pc:spChg chg="add mod">
          <ac:chgData name="KARIMI ZAYAN" userId="07ce09e7-3b47-4ec4-8c7b-a91f74b265a2" providerId="ADAL" clId="{6848E0DA-8628-4E7B-BD79-76CBF690632D}" dt="2023-05-14T15:50:20.937" v="9545" actId="1076"/>
          <ac:spMkLst>
            <pc:docMk/>
            <pc:sldMk cId="1854247377" sldId="886"/>
            <ac:spMk id="87" creationId="{1B3B52BE-9B2A-6D1C-7D6A-5FFDCAB7B034}"/>
          </ac:spMkLst>
        </pc:spChg>
        <pc:spChg chg="add mod">
          <ac:chgData name="KARIMI ZAYAN" userId="07ce09e7-3b47-4ec4-8c7b-a91f74b265a2" providerId="ADAL" clId="{6848E0DA-8628-4E7B-BD79-76CBF690632D}" dt="2023-05-14T15:55:00.388" v="9612" actId="207"/>
          <ac:spMkLst>
            <pc:docMk/>
            <pc:sldMk cId="1854247377" sldId="886"/>
            <ac:spMk id="89" creationId="{E8033D3C-A5B0-265A-9E30-3A83DF81260F}"/>
          </ac:spMkLst>
        </pc:spChg>
        <pc:spChg chg="add del">
          <ac:chgData name="KARIMI ZAYAN" userId="07ce09e7-3b47-4ec4-8c7b-a91f74b265a2" providerId="ADAL" clId="{6848E0DA-8628-4E7B-BD79-76CBF690632D}" dt="2023-05-14T15:53:38.156" v="9601" actId="11529"/>
          <ac:spMkLst>
            <pc:docMk/>
            <pc:sldMk cId="1854247377" sldId="886"/>
            <ac:spMk id="96" creationId="{5BF25497-D859-B7BA-7760-53BA685C4DA9}"/>
          </ac:spMkLst>
        </pc:spChg>
        <pc:spChg chg="add del">
          <ac:chgData name="KARIMI ZAYAN" userId="07ce09e7-3b47-4ec4-8c7b-a91f74b265a2" providerId="ADAL" clId="{6848E0DA-8628-4E7B-BD79-76CBF690632D}" dt="2023-05-14T15:53:48.662" v="9603" actId="11529"/>
          <ac:spMkLst>
            <pc:docMk/>
            <pc:sldMk cId="1854247377" sldId="886"/>
            <ac:spMk id="97" creationId="{684A5FB4-5BF8-008E-0662-E79F2875E8A3}"/>
          </ac:spMkLst>
        </pc:spChg>
        <pc:spChg chg="add del mod">
          <ac:chgData name="KARIMI ZAYAN" userId="07ce09e7-3b47-4ec4-8c7b-a91f74b265a2" providerId="ADAL" clId="{6848E0DA-8628-4E7B-BD79-76CBF690632D}" dt="2023-05-14T15:54:25.257" v="9611" actId="478"/>
          <ac:spMkLst>
            <pc:docMk/>
            <pc:sldMk cId="1854247377" sldId="886"/>
            <ac:spMk id="98" creationId="{BFF55F94-7DD0-4261-364D-B10B67ED7847}"/>
          </ac:spMkLst>
        </pc:spChg>
        <pc:picChg chg="del">
          <ac:chgData name="KARIMI ZAYAN" userId="07ce09e7-3b47-4ec4-8c7b-a91f74b265a2" providerId="ADAL" clId="{6848E0DA-8628-4E7B-BD79-76CBF690632D}" dt="2023-05-14T14:53:23.810" v="8858" actId="478"/>
          <ac:picMkLst>
            <pc:docMk/>
            <pc:sldMk cId="1854247377" sldId="886"/>
            <ac:picMk id="17" creationId="{C916FE38-9DE7-043F-C331-B5BCAE18032D}"/>
          </ac:picMkLst>
        </pc:picChg>
        <pc:cxnChg chg="add del">
          <ac:chgData name="KARIMI ZAYAN" userId="07ce09e7-3b47-4ec4-8c7b-a91f74b265a2" providerId="ADAL" clId="{6848E0DA-8628-4E7B-BD79-76CBF690632D}" dt="2023-05-14T15:01:01.422" v="8936" actId="11529"/>
          <ac:cxnSpMkLst>
            <pc:docMk/>
            <pc:sldMk cId="1854247377" sldId="886"/>
            <ac:cxnSpMk id="9" creationId="{9C07AA44-C7E5-A2DD-D04E-681E788809C3}"/>
          </ac:cxnSpMkLst>
        </pc:cxnChg>
        <pc:cxnChg chg="add mod">
          <ac:chgData name="KARIMI ZAYAN" userId="07ce09e7-3b47-4ec4-8c7b-a91f74b265a2" providerId="ADAL" clId="{6848E0DA-8628-4E7B-BD79-76CBF690632D}" dt="2023-05-14T15:27:05.039" v="9528" actId="1076"/>
          <ac:cxnSpMkLst>
            <pc:docMk/>
            <pc:sldMk cId="1854247377" sldId="886"/>
            <ac:cxnSpMk id="14" creationId="{036FA20C-BC65-CECD-885C-DEEC8893EB64}"/>
          </ac:cxnSpMkLst>
        </pc:cxnChg>
        <pc:cxnChg chg="add mod">
          <ac:chgData name="KARIMI ZAYAN" userId="07ce09e7-3b47-4ec4-8c7b-a91f74b265a2" providerId="ADAL" clId="{6848E0DA-8628-4E7B-BD79-76CBF690632D}" dt="2023-05-14T15:55:26.463" v="9649" actId="1076"/>
          <ac:cxnSpMkLst>
            <pc:docMk/>
            <pc:sldMk cId="1854247377" sldId="886"/>
            <ac:cxnSpMk id="22" creationId="{70DADCF9-C992-30E6-9056-2A1B12893A9C}"/>
          </ac:cxnSpMkLst>
        </pc:cxnChg>
        <pc:cxnChg chg="add mod">
          <ac:chgData name="KARIMI ZAYAN" userId="07ce09e7-3b47-4ec4-8c7b-a91f74b265a2" providerId="ADAL" clId="{6848E0DA-8628-4E7B-BD79-76CBF690632D}" dt="2023-05-14T15:27:12.535" v="9532" actId="1076"/>
          <ac:cxnSpMkLst>
            <pc:docMk/>
            <pc:sldMk cId="1854247377" sldId="886"/>
            <ac:cxnSpMk id="50" creationId="{3F16D453-28B1-2F8C-079D-A1EFF98CC0AD}"/>
          </ac:cxnSpMkLst>
        </pc:cxnChg>
        <pc:cxnChg chg="add mod">
          <ac:chgData name="KARIMI ZAYAN" userId="07ce09e7-3b47-4ec4-8c7b-a91f74b265a2" providerId="ADAL" clId="{6848E0DA-8628-4E7B-BD79-76CBF690632D}" dt="2023-05-14T15:50:07.656" v="9535" actId="1076"/>
          <ac:cxnSpMkLst>
            <pc:docMk/>
            <pc:sldMk cId="1854247377" sldId="886"/>
            <ac:cxnSpMk id="60" creationId="{94C48345-D1F3-676F-8E75-DB39EA679F4D}"/>
          </ac:cxnSpMkLst>
        </pc:cxnChg>
        <pc:cxnChg chg="add mod">
          <ac:chgData name="KARIMI ZAYAN" userId="07ce09e7-3b47-4ec4-8c7b-a91f74b265a2" providerId="ADAL" clId="{6848E0DA-8628-4E7B-BD79-76CBF690632D}" dt="2023-05-14T15:55:24.873" v="9648" actId="1076"/>
          <ac:cxnSpMkLst>
            <pc:docMk/>
            <pc:sldMk cId="1854247377" sldId="886"/>
            <ac:cxnSpMk id="70" creationId="{64453383-AAB8-6A46-8474-FA321DF270D0}"/>
          </ac:cxnSpMkLst>
        </pc:cxnChg>
        <pc:cxnChg chg="add mod">
          <ac:chgData name="KARIMI ZAYAN" userId="07ce09e7-3b47-4ec4-8c7b-a91f74b265a2" providerId="ADAL" clId="{6848E0DA-8628-4E7B-BD79-76CBF690632D}" dt="2023-05-14T15:50:43.171" v="9569" actId="14100"/>
          <ac:cxnSpMkLst>
            <pc:docMk/>
            <pc:sldMk cId="1854247377" sldId="886"/>
            <ac:cxnSpMk id="90" creationId="{34812324-9488-5EA1-7B3C-525F9956E3F9}"/>
          </ac:cxnSpMkLst>
        </pc:cxnChg>
        <pc:cxnChg chg="add mod">
          <ac:chgData name="KARIMI ZAYAN" userId="07ce09e7-3b47-4ec4-8c7b-a91f74b265a2" providerId="ADAL" clId="{6848E0DA-8628-4E7B-BD79-76CBF690632D}" dt="2023-05-14T15:50:53.463" v="9573" actId="14100"/>
          <ac:cxnSpMkLst>
            <pc:docMk/>
            <pc:sldMk cId="1854247377" sldId="886"/>
            <ac:cxnSpMk id="93" creationId="{A152F9B5-A48C-6690-FC52-B4496EE95D10}"/>
          </ac:cxnSpMkLst>
        </pc:cxnChg>
      </pc:sldChg>
      <pc:sldChg chg="addSp delSp modSp add mod">
        <pc:chgData name="KARIMI ZAYAN" userId="07ce09e7-3b47-4ec4-8c7b-a91f74b265a2" providerId="ADAL" clId="{6848E0DA-8628-4E7B-BD79-76CBF690632D}" dt="2023-05-14T15:05:22.768" v="8964" actId="478"/>
        <pc:sldMkLst>
          <pc:docMk/>
          <pc:sldMk cId="4179409423" sldId="887"/>
        </pc:sldMkLst>
        <pc:spChg chg="mod">
          <ac:chgData name="KARIMI ZAYAN" userId="07ce09e7-3b47-4ec4-8c7b-a91f74b265a2" providerId="ADAL" clId="{6848E0DA-8628-4E7B-BD79-76CBF690632D}" dt="2023-05-14T15:04:09.537" v="8955"/>
          <ac:spMkLst>
            <pc:docMk/>
            <pc:sldMk cId="4179409423" sldId="887"/>
            <ac:spMk id="3" creationId="{6294BF06-C4F9-2565-2873-E0D80CEC56ED}"/>
          </ac:spMkLst>
        </pc:spChg>
        <pc:spChg chg="mod">
          <ac:chgData name="KARIMI ZAYAN" userId="07ce09e7-3b47-4ec4-8c7b-a91f74b265a2" providerId="ADAL" clId="{6848E0DA-8628-4E7B-BD79-76CBF690632D}" dt="2023-05-14T15:04:09.537" v="8955"/>
          <ac:spMkLst>
            <pc:docMk/>
            <pc:sldMk cId="4179409423" sldId="887"/>
            <ac:spMk id="8" creationId="{9D828E2B-E31B-90E0-3B13-4207B9FFB450}"/>
          </ac:spMkLst>
        </pc:spChg>
        <pc:spChg chg="del">
          <ac:chgData name="KARIMI ZAYAN" userId="07ce09e7-3b47-4ec4-8c7b-a91f74b265a2" providerId="ADAL" clId="{6848E0DA-8628-4E7B-BD79-76CBF690632D}" dt="2023-05-14T15:04:08.773" v="8954" actId="478"/>
          <ac:spMkLst>
            <pc:docMk/>
            <pc:sldMk cId="4179409423" sldId="887"/>
            <ac:spMk id="9" creationId="{C3DD8E4B-26B1-3870-1FB2-3576099A5FB1}"/>
          </ac:spMkLst>
        </pc:spChg>
        <pc:spChg chg="mod">
          <ac:chgData name="KARIMI ZAYAN" userId="07ce09e7-3b47-4ec4-8c7b-a91f74b265a2" providerId="ADAL" clId="{6848E0DA-8628-4E7B-BD79-76CBF690632D}" dt="2023-05-14T15:04:09.537" v="8955"/>
          <ac:spMkLst>
            <pc:docMk/>
            <pc:sldMk cId="4179409423" sldId="887"/>
            <ac:spMk id="10" creationId="{5D22048A-2271-2004-F039-0CECF1133BAC}"/>
          </ac:spMkLst>
        </pc:spChg>
        <pc:spChg chg="mod">
          <ac:chgData name="KARIMI ZAYAN" userId="07ce09e7-3b47-4ec4-8c7b-a91f74b265a2" providerId="ADAL" clId="{6848E0DA-8628-4E7B-BD79-76CBF690632D}" dt="2023-05-14T15:04:09.537" v="8955"/>
          <ac:spMkLst>
            <pc:docMk/>
            <pc:sldMk cId="4179409423" sldId="887"/>
            <ac:spMk id="11" creationId="{C31DDE60-A439-9259-A48E-9AFCAA688138}"/>
          </ac:spMkLst>
        </pc:spChg>
        <pc:spChg chg="del">
          <ac:chgData name="KARIMI ZAYAN" userId="07ce09e7-3b47-4ec4-8c7b-a91f74b265a2" providerId="ADAL" clId="{6848E0DA-8628-4E7B-BD79-76CBF690632D}" dt="2023-05-14T15:04:08.773" v="8954" actId="478"/>
          <ac:spMkLst>
            <pc:docMk/>
            <pc:sldMk cId="4179409423" sldId="887"/>
            <ac:spMk id="26" creationId="{EFD87069-7CFC-08EB-8C35-09EFF7FDE784}"/>
          </ac:spMkLst>
        </pc:spChg>
        <pc:spChg chg="del">
          <ac:chgData name="KARIMI ZAYAN" userId="07ce09e7-3b47-4ec4-8c7b-a91f74b265a2" providerId="ADAL" clId="{6848E0DA-8628-4E7B-BD79-76CBF690632D}" dt="2023-05-14T15:04:08.773" v="8954" actId="478"/>
          <ac:spMkLst>
            <pc:docMk/>
            <pc:sldMk cId="4179409423" sldId="887"/>
            <ac:spMk id="28" creationId="{93630493-9F17-9011-C383-9341AFF58D75}"/>
          </ac:spMkLst>
        </pc:spChg>
        <pc:spChg chg="del">
          <ac:chgData name="KARIMI ZAYAN" userId="07ce09e7-3b47-4ec4-8c7b-a91f74b265a2" providerId="ADAL" clId="{6848E0DA-8628-4E7B-BD79-76CBF690632D}" dt="2023-05-14T15:04:08.773" v="8954" actId="478"/>
          <ac:spMkLst>
            <pc:docMk/>
            <pc:sldMk cId="4179409423" sldId="887"/>
            <ac:spMk id="29" creationId="{B36463DA-04BD-07AC-5E7C-A29EEBA67AE9}"/>
          </ac:spMkLst>
        </pc:spChg>
        <pc:spChg chg="del">
          <ac:chgData name="KARIMI ZAYAN" userId="07ce09e7-3b47-4ec4-8c7b-a91f74b265a2" providerId="ADAL" clId="{6848E0DA-8628-4E7B-BD79-76CBF690632D}" dt="2023-05-14T15:04:08.773" v="8954" actId="478"/>
          <ac:spMkLst>
            <pc:docMk/>
            <pc:sldMk cId="4179409423" sldId="887"/>
            <ac:spMk id="30" creationId="{1C0369B6-D279-DAB4-0967-E65125094869}"/>
          </ac:spMkLst>
        </pc:spChg>
        <pc:grpChg chg="add mod">
          <ac:chgData name="KARIMI ZAYAN" userId="07ce09e7-3b47-4ec4-8c7b-a91f74b265a2" providerId="ADAL" clId="{6848E0DA-8628-4E7B-BD79-76CBF690632D}" dt="2023-05-14T15:04:09.537" v="8955"/>
          <ac:grpSpMkLst>
            <pc:docMk/>
            <pc:sldMk cId="4179409423" sldId="887"/>
            <ac:grpSpMk id="2" creationId="{05CF191F-D1A4-746B-6CA2-D9E70F94DEBD}"/>
          </ac:grpSpMkLst>
        </pc:grpChg>
        <pc:graphicFrameChg chg="modGraphic">
          <ac:chgData name="KARIMI ZAYAN" userId="07ce09e7-3b47-4ec4-8c7b-a91f74b265a2" providerId="ADAL" clId="{6848E0DA-8628-4E7B-BD79-76CBF690632D}" dt="2023-05-14T15:05:18.190" v="8962" actId="20577"/>
          <ac:graphicFrameMkLst>
            <pc:docMk/>
            <pc:sldMk cId="4179409423" sldId="887"/>
            <ac:graphicFrameMk id="59" creationId="{0FD64A12-E880-EA97-3CCF-940D5D8E84A1}"/>
          </ac:graphicFrameMkLst>
        </pc:graphicFrameChg>
        <pc:graphicFrameChg chg="del">
          <ac:chgData name="KARIMI ZAYAN" userId="07ce09e7-3b47-4ec4-8c7b-a91f74b265a2" providerId="ADAL" clId="{6848E0DA-8628-4E7B-BD79-76CBF690632D}" dt="2023-05-14T15:05:21.057" v="8963" actId="478"/>
          <ac:graphicFrameMkLst>
            <pc:docMk/>
            <pc:sldMk cId="4179409423" sldId="887"/>
            <ac:graphicFrameMk id="60" creationId="{B88F5FEE-CFCA-B39E-C066-EB31DDDCE361}"/>
          </ac:graphicFrameMkLst>
        </pc:graphicFrameChg>
        <pc:graphicFrameChg chg="del">
          <ac:chgData name="KARIMI ZAYAN" userId="07ce09e7-3b47-4ec4-8c7b-a91f74b265a2" providerId="ADAL" clId="{6848E0DA-8628-4E7B-BD79-76CBF690632D}" dt="2023-05-14T15:05:22.768" v="8964" actId="478"/>
          <ac:graphicFrameMkLst>
            <pc:docMk/>
            <pc:sldMk cId="4179409423" sldId="887"/>
            <ac:graphicFrameMk id="61" creationId="{9F2572D2-F579-8CFF-B19E-00436D1EBFBB}"/>
          </ac:graphicFrameMkLst>
        </pc:graphicFrameChg>
        <pc:cxnChg chg="mod">
          <ac:chgData name="KARIMI ZAYAN" userId="07ce09e7-3b47-4ec4-8c7b-a91f74b265a2" providerId="ADAL" clId="{6848E0DA-8628-4E7B-BD79-76CBF690632D}" dt="2023-05-14T15:04:09.537" v="8955"/>
          <ac:cxnSpMkLst>
            <pc:docMk/>
            <pc:sldMk cId="4179409423" sldId="887"/>
            <ac:cxnSpMk id="7" creationId="{43A03CE6-856F-4924-A74C-4AAC0D6B5CA7}"/>
          </ac:cxnSpMkLst>
        </pc:cxnChg>
        <pc:cxnChg chg="mod">
          <ac:chgData name="KARIMI ZAYAN" userId="07ce09e7-3b47-4ec4-8c7b-a91f74b265a2" providerId="ADAL" clId="{6848E0DA-8628-4E7B-BD79-76CBF690632D}" dt="2023-05-14T15:04:09.537" v="8955"/>
          <ac:cxnSpMkLst>
            <pc:docMk/>
            <pc:sldMk cId="4179409423" sldId="887"/>
            <ac:cxnSpMk id="21" creationId="{F0A9E2C6-0DFB-AA32-CC51-C0CE32A3C909}"/>
          </ac:cxnSpMkLst>
        </pc:cxnChg>
        <pc:cxnChg chg="mod">
          <ac:chgData name="KARIMI ZAYAN" userId="07ce09e7-3b47-4ec4-8c7b-a91f74b265a2" providerId="ADAL" clId="{6848E0DA-8628-4E7B-BD79-76CBF690632D}" dt="2023-05-14T15:04:09.537" v="8955"/>
          <ac:cxnSpMkLst>
            <pc:docMk/>
            <pc:sldMk cId="4179409423" sldId="887"/>
            <ac:cxnSpMk id="22" creationId="{66D26BA4-ABD0-CC17-17D0-C80A4FD4B17C}"/>
          </ac:cxnSpMkLst>
        </pc:cxnChg>
        <pc:cxnChg chg="mod">
          <ac:chgData name="KARIMI ZAYAN" userId="07ce09e7-3b47-4ec4-8c7b-a91f74b265a2" providerId="ADAL" clId="{6848E0DA-8628-4E7B-BD79-76CBF690632D}" dt="2023-05-14T15:04:09.537" v="8955"/>
          <ac:cxnSpMkLst>
            <pc:docMk/>
            <pc:sldMk cId="4179409423" sldId="887"/>
            <ac:cxnSpMk id="24" creationId="{533E9A93-F804-5B09-3772-35DC80DA462B}"/>
          </ac:cxnSpMkLst>
        </pc:cxnChg>
        <pc:cxnChg chg="del mod">
          <ac:chgData name="KARIMI ZAYAN" userId="07ce09e7-3b47-4ec4-8c7b-a91f74b265a2" providerId="ADAL" clId="{6848E0DA-8628-4E7B-BD79-76CBF690632D}" dt="2023-05-14T15:04:08.773" v="8954" actId="478"/>
          <ac:cxnSpMkLst>
            <pc:docMk/>
            <pc:sldMk cId="4179409423" sldId="887"/>
            <ac:cxnSpMk id="27" creationId="{B5C7EE15-F375-10AD-8F00-1AD647144980}"/>
          </ac:cxnSpMkLst>
        </pc:cxnChg>
        <pc:cxnChg chg="del mod">
          <ac:chgData name="KARIMI ZAYAN" userId="07ce09e7-3b47-4ec4-8c7b-a91f74b265a2" providerId="ADAL" clId="{6848E0DA-8628-4E7B-BD79-76CBF690632D}" dt="2023-05-14T15:04:08.773" v="8954" actId="478"/>
          <ac:cxnSpMkLst>
            <pc:docMk/>
            <pc:sldMk cId="4179409423" sldId="887"/>
            <ac:cxnSpMk id="31" creationId="{3ED3D337-95CE-3B94-8E46-8B79C42E2A7B}"/>
          </ac:cxnSpMkLst>
        </pc:cxnChg>
        <pc:cxnChg chg="del mod">
          <ac:chgData name="KARIMI ZAYAN" userId="07ce09e7-3b47-4ec4-8c7b-a91f74b265a2" providerId="ADAL" clId="{6848E0DA-8628-4E7B-BD79-76CBF690632D}" dt="2023-05-14T15:04:08.773" v="8954" actId="478"/>
          <ac:cxnSpMkLst>
            <pc:docMk/>
            <pc:sldMk cId="4179409423" sldId="887"/>
            <ac:cxnSpMk id="32" creationId="{0A716C8F-D93B-B12A-8AF7-9700C5DCE845}"/>
          </ac:cxnSpMkLst>
        </pc:cxnChg>
        <pc:cxnChg chg="del mod">
          <ac:chgData name="KARIMI ZAYAN" userId="07ce09e7-3b47-4ec4-8c7b-a91f74b265a2" providerId="ADAL" clId="{6848E0DA-8628-4E7B-BD79-76CBF690632D}" dt="2023-05-14T15:04:08.773" v="8954" actId="478"/>
          <ac:cxnSpMkLst>
            <pc:docMk/>
            <pc:sldMk cId="4179409423" sldId="887"/>
            <ac:cxnSpMk id="33" creationId="{5724D971-F1C0-8F30-2118-1A8E90928F55}"/>
          </ac:cxnSpMkLst>
        </pc:cxnChg>
      </pc:sldChg>
      <pc:sldChg chg="addSp delSp modSp add mod">
        <pc:chgData name="KARIMI ZAYAN" userId="07ce09e7-3b47-4ec4-8c7b-a91f74b265a2" providerId="ADAL" clId="{6848E0DA-8628-4E7B-BD79-76CBF690632D}" dt="2023-05-14T15:06:20.088" v="8972" actId="2165"/>
        <pc:sldMkLst>
          <pc:docMk/>
          <pc:sldMk cId="1184057106" sldId="888"/>
        </pc:sldMkLst>
        <pc:spChg chg="mod">
          <ac:chgData name="KARIMI ZAYAN" userId="07ce09e7-3b47-4ec4-8c7b-a91f74b265a2" providerId="ADAL" clId="{6848E0DA-8628-4E7B-BD79-76CBF690632D}" dt="2023-05-14T15:05:57.138" v="8967"/>
          <ac:spMkLst>
            <pc:docMk/>
            <pc:sldMk cId="1184057106" sldId="888"/>
            <ac:spMk id="7" creationId="{AEDFC410-0677-C7D8-E5CC-9D7F8A9ECB84}"/>
          </ac:spMkLst>
        </pc:spChg>
        <pc:spChg chg="del">
          <ac:chgData name="KARIMI ZAYAN" userId="07ce09e7-3b47-4ec4-8c7b-a91f74b265a2" providerId="ADAL" clId="{6848E0DA-8628-4E7B-BD79-76CBF690632D}" dt="2023-05-14T15:05:55.937" v="8966" actId="478"/>
          <ac:spMkLst>
            <pc:docMk/>
            <pc:sldMk cId="1184057106" sldId="888"/>
            <ac:spMk id="9" creationId="{C3DD8E4B-26B1-3870-1FB2-3576099A5FB1}"/>
          </ac:spMkLst>
        </pc:spChg>
        <pc:spChg chg="mod">
          <ac:chgData name="KARIMI ZAYAN" userId="07ce09e7-3b47-4ec4-8c7b-a91f74b265a2" providerId="ADAL" clId="{6848E0DA-8628-4E7B-BD79-76CBF690632D}" dt="2023-05-14T15:05:57.138" v="8967"/>
          <ac:spMkLst>
            <pc:docMk/>
            <pc:sldMk cId="1184057106" sldId="888"/>
            <ac:spMk id="10" creationId="{71B91093-B47F-9FE8-83B4-706420DF63E1}"/>
          </ac:spMkLst>
        </pc:spChg>
        <pc:spChg chg="mod">
          <ac:chgData name="KARIMI ZAYAN" userId="07ce09e7-3b47-4ec4-8c7b-a91f74b265a2" providerId="ADAL" clId="{6848E0DA-8628-4E7B-BD79-76CBF690632D}" dt="2023-05-14T15:05:57.138" v="8967"/>
          <ac:spMkLst>
            <pc:docMk/>
            <pc:sldMk cId="1184057106" sldId="888"/>
            <ac:spMk id="11" creationId="{4FB411E5-AF5F-6369-AF5C-B78FF403E144}"/>
          </ac:spMkLst>
        </pc:spChg>
        <pc:spChg chg="mod">
          <ac:chgData name="KARIMI ZAYAN" userId="07ce09e7-3b47-4ec4-8c7b-a91f74b265a2" providerId="ADAL" clId="{6848E0DA-8628-4E7B-BD79-76CBF690632D}" dt="2023-05-14T15:05:57.138" v="8967"/>
          <ac:spMkLst>
            <pc:docMk/>
            <pc:sldMk cId="1184057106" sldId="888"/>
            <ac:spMk id="21" creationId="{03D02C67-8A46-452F-661D-67C29E9035A1}"/>
          </ac:spMkLst>
        </pc:spChg>
        <pc:spChg chg="del">
          <ac:chgData name="KARIMI ZAYAN" userId="07ce09e7-3b47-4ec4-8c7b-a91f74b265a2" providerId="ADAL" clId="{6848E0DA-8628-4E7B-BD79-76CBF690632D}" dt="2023-05-14T15:05:55.937" v="8966" actId="478"/>
          <ac:spMkLst>
            <pc:docMk/>
            <pc:sldMk cId="1184057106" sldId="888"/>
            <ac:spMk id="26" creationId="{EFD87069-7CFC-08EB-8C35-09EFF7FDE784}"/>
          </ac:spMkLst>
        </pc:spChg>
        <pc:spChg chg="del">
          <ac:chgData name="KARIMI ZAYAN" userId="07ce09e7-3b47-4ec4-8c7b-a91f74b265a2" providerId="ADAL" clId="{6848E0DA-8628-4E7B-BD79-76CBF690632D}" dt="2023-05-14T15:05:55.937" v="8966" actId="478"/>
          <ac:spMkLst>
            <pc:docMk/>
            <pc:sldMk cId="1184057106" sldId="888"/>
            <ac:spMk id="28" creationId="{93630493-9F17-9011-C383-9341AFF58D75}"/>
          </ac:spMkLst>
        </pc:spChg>
        <pc:spChg chg="del">
          <ac:chgData name="KARIMI ZAYAN" userId="07ce09e7-3b47-4ec4-8c7b-a91f74b265a2" providerId="ADAL" clId="{6848E0DA-8628-4E7B-BD79-76CBF690632D}" dt="2023-05-14T15:05:55.937" v="8966" actId="478"/>
          <ac:spMkLst>
            <pc:docMk/>
            <pc:sldMk cId="1184057106" sldId="888"/>
            <ac:spMk id="29" creationId="{B36463DA-04BD-07AC-5E7C-A29EEBA67AE9}"/>
          </ac:spMkLst>
        </pc:spChg>
        <pc:spChg chg="del">
          <ac:chgData name="KARIMI ZAYAN" userId="07ce09e7-3b47-4ec4-8c7b-a91f74b265a2" providerId="ADAL" clId="{6848E0DA-8628-4E7B-BD79-76CBF690632D}" dt="2023-05-14T15:05:55.937" v="8966" actId="478"/>
          <ac:spMkLst>
            <pc:docMk/>
            <pc:sldMk cId="1184057106" sldId="888"/>
            <ac:spMk id="30" creationId="{1C0369B6-D279-DAB4-0967-E65125094869}"/>
          </ac:spMkLst>
        </pc:spChg>
        <pc:grpChg chg="add mod">
          <ac:chgData name="KARIMI ZAYAN" userId="07ce09e7-3b47-4ec4-8c7b-a91f74b265a2" providerId="ADAL" clId="{6848E0DA-8628-4E7B-BD79-76CBF690632D}" dt="2023-05-14T15:05:57.138" v="8967"/>
          <ac:grpSpMkLst>
            <pc:docMk/>
            <pc:sldMk cId="1184057106" sldId="888"/>
            <ac:grpSpMk id="3" creationId="{6E878B8F-301C-0A18-2504-56E76318A196}"/>
          </ac:grpSpMkLst>
        </pc:grpChg>
        <pc:graphicFrameChg chg="modGraphic">
          <ac:chgData name="KARIMI ZAYAN" userId="07ce09e7-3b47-4ec4-8c7b-a91f74b265a2" providerId="ADAL" clId="{6848E0DA-8628-4E7B-BD79-76CBF690632D}" dt="2023-05-14T15:06:20.088" v="8972" actId="2165"/>
          <ac:graphicFrameMkLst>
            <pc:docMk/>
            <pc:sldMk cId="1184057106" sldId="888"/>
            <ac:graphicFrameMk id="2" creationId="{C47FA323-EE36-ABA5-C53F-A392240E2CC5}"/>
          </ac:graphicFrameMkLst>
        </pc:graphicFrameChg>
        <pc:cxnChg chg="mod">
          <ac:chgData name="KARIMI ZAYAN" userId="07ce09e7-3b47-4ec4-8c7b-a91f74b265a2" providerId="ADAL" clId="{6848E0DA-8628-4E7B-BD79-76CBF690632D}" dt="2023-05-14T15:05:57.138" v="8967"/>
          <ac:cxnSpMkLst>
            <pc:docMk/>
            <pc:sldMk cId="1184057106" sldId="888"/>
            <ac:cxnSpMk id="8" creationId="{8EEE7550-198B-1137-1EBA-4ED275636AF8}"/>
          </ac:cxnSpMkLst>
        </pc:cxnChg>
        <pc:cxnChg chg="mod">
          <ac:chgData name="KARIMI ZAYAN" userId="07ce09e7-3b47-4ec4-8c7b-a91f74b265a2" providerId="ADAL" clId="{6848E0DA-8628-4E7B-BD79-76CBF690632D}" dt="2023-05-14T15:05:57.138" v="8967"/>
          <ac:cxnSpMkLst>
            <pc:docMk/>
            <pc:sldMk cId="1184057106" sldId="888"/>
            <ac:cxnSpMk id="22" creationId="{11976DE4-C82A-88D2-E2D4-666DA58D2B11}"/>
          </ac:cxnSpMkLst>
        </pc:cxnChg>
        <pc:cxnChg chg="mod">
          <ac:chgData name="KARIMI ZAYAN" userId="07ce09e7-3b47-4ec4-8c7b-a91f74b265a2" providerId="ADAL" clId="{6848E0DA-8628-4E7B-BD79-76CBF690632D}" dt="2023-05-14T15:05:57.138" v="8967"/>
          <ac:cxnSpMkLst>
            <pc:docMk/>
            <pc:sldMk cId="1184057106" sldId="888"/>
            <ac:cxnSpMk id="23" creationId="{F49749B4-FA74-26DD-37D1-68F83B2026F4}"/>
          </ac:cxnSpMkLst>
        </pc:cxnChg>
        <pc:cxnChg chg="mod">
          <ac:chgData name="KARIMI ZAYAN" userId="07ce09e7-3b47-4ec4-8c7b-a91f74b265a2" providerId="ADAL" clId="{6848E0DA-8628-4E7B-BD79-76CBF690632D}" dt="2023-05-14T15:05:57.138" v="8967"/>
          <ac:cxnSpMkLst>
            <pc:docMk/>
            <pc:sldMk cId="1184057106" sldId="888"/>
            <ac:cxnSpMk id="24" creationId="{4464B4B8-3C4D-B98F-CEE5-B1407C63B47F}"/>
          </ac:cxnSpMkLst>
        </pc:cxnChg>
        <pc:cxnChg chg="del mod">
          <ac:chgData name="KARIMI ZAYAN" userId="07ce09e7-3b47-4ec4-8c7b-a91f74b265a2" providerId="ADAL" clId="{6848E0DA-8628-4E7B-BD79-76CBF690632D}" dt="2023-05-14T15:05:55.937" v="8966" actId="478"/>
          <ac:cxnSpMkLst>
            <pc:docMk/>
            <pc:sldMk cId="1184057106" sldId="888"/>
            <ac:cxnSpMk id="27" creationId="{B5C7EE15-F375-10AD-8F00-1AD647144980}"/>
          </ac:cxnSpMkLst>
        </pc:cxnChg>
        <pc:cxnChg chg="del mod">
          <ac:chgData name="KARIMI ZAYAN" userId="07ce09e7-3b47-4ec4-8c7b-a91f74b265a2" providerId="ADAL" clId="{6848E0DA-8628-4E7B-BD79-76CBF690632D}" dt="2023-05-14T15:05:55.937" v="8966" actId="478"/>
          <ac:cxnSpMkLst>
            <pc:docMk/>
            <pc:sldMk cId="1184057106" sldId="888"/>
            <ac:cxnSpMk id="31" creationId="{3ED3D337-95CE-3B94-8E46-8B79C42E2A7B}"/>
          </ac:cxnSpMkLst>
        </pc:cxnChg>
        <pc:cxnChg chg="del mod">
          <ac:chgData name="KARIMI ZAYAN" userId="07ce09e7-3b47-4ec4-8c7b-a91f74b265a2" providerId="ADAL" clId="{6848E0DA-8628-4E7B-BD79-76CBF690632D}" dt="2023-05-14T15:05:55.937" v="8966" actId="478"/>
          <ac:cxnSpMkLst>
            <pc:docMk/>
            <pc:sldMk cId="1184057106" sldId="888"/>
            <ac:cxnSpMk id="32" creationId="{0A716C8F-D93B-B12A-8AF7-9700C5DCE845}"/>
          </ac:cxnSpMkLst>
        </pc:cxnChg>
        <pc:cxnChg chg="del mod">
          <ac:chgData name="KARIMI ZAYAN" userId="07ce09e7-3b47-4ec4-8c7b-a91f74b265a2" providerId="ADAL" clId="{6848E0DA-8628-4E7B-BD79-76CBF690632D}" dt="2023-05-14T15:05:55.937" v="8966" actId="478"/>
          <ac:cxnSpMkLst>
            <pc:docMk/>
            <pc:sldMk cId="1184057106" sldId="888"/>
            <ac:cxnSpMk id="33" creationId="{5724D971-F1C0-8F30-2118-1A8E90928F55}"/>
          </ac:cxnSpMkLst>
        </pc:cxnChg>
      </pc:sldChg>
      <pc:sldChg chg="addSp delSp modSp add mod">
        <pc:chgData name="KARIMI ZAYAN" userId="07ce09e7-3b47-4ec4-8c7b-a91f74b265a2" providerId="ADAL" clId="{6848E0DA-8628-4E7B-BD79-76CBF690632D}" dt="2023-05-14T15:08:08.967" v="9006" actId="20577"/>
        <pc:sldMkLst>
          <pc:docMk/>
          <pc:sldMk cId="531695272" sldId="889"/>
        </pc:sldMkLst>
        <pc:spChg chg="mod">
          <ac:chgData name="KARIMI ZAYAN" userId="07ce09e7-3b47-4ec4-8c7b-a91f74b265a2" providerId="ADAL" clId="{6848E0DA-8628-4E7B-BD79-76CBF690632D}" dt="2023-05-14T15:07:18.592" v="8980" actId="20577"/>
          <ac:spMkLst>
            <pc:docMk/>
            <pc:sldMk cId="531695272" sldId="889"/>
            <ac:spMk id="2" creationId="{9BE4CCEB-60B9-39C8-3566-2249A758A06E}"/>
          </ac:spMkLst>
        </pc:spChg>
        <pc:spChg chg="del">
          <ac:chgData name="KARIMI ZAYAN" userId="07ce09e7-3b47-4ec4-8c7b-a91f74b265a2" providerId="ADAL" clId="{6848E0DA-8628-4E7B-BD79-76CBF690632D}" dt="2023-05-14T15:07:01.094" v="8974" actId="478"/>
          <ac:spMkLst>
            <pc:docMk/>
            <pc:sldMk cId="531695272" sldId="889"/>
            <ac:spMk id="9" creationId="{C3DD8E4B-26B1-3870-1FB2-3576099A5FB1}"/>
          </ac:spMkLst>
        </pc:spChg>
        <pc:spChg chg="mod">
          <ac:chgData name="KARIMI ZAYAN" userId="07ce09e7-3b47-4ec4-8c7b-a91f74b265a2" providerId="ADAL" clId="{6848E0DA-8628-4E7B-BD79-76CBF690632D}" dt="2023-05-14T15:07:33.430" v="8986" actId="20577"/>
          <ac:spMkLst>
            <pc:docMk/>
            <pc:sldMk cId="531695272" sldId="889"/>
            <ac:spMk id="22" creationId="{CAFD6344-9D92-E9FC-1C13-C399B50AB19C}"/>
          </ac:spMkLst>
        </pc:spChg>
        <pc:spChg chg="add del mod">
          <ac:chgData name="KARIMI ZAYAN" userId="07ce09e7-3b47-4ec4-8c7b-a91f74b265a2" providerId="ADAL" clId="{6848E0DA-8628-4E7B-BD79-76CBF690632D}" dt="2023-05-14T15:07:26.276" v="8984" actId="20577"/>
          <ac:spMkLst>
            <pc:docMk/>
            <pc:sldMk cId="531695272" sldId="889"/>
            <ac:spMk id="24" creationId="{4ACE75CA-4785-8699-D896-8D84926C2434}"/>
          </ac:spMkLst>
        </pc:spChg>
        <pc:spChg chg="mod">
          <ac:chgData name="KARIMI ZAYAN" userId="07ce09e7-3b47-4ec4-8c7b-a91f74b265a2" providerId="ADAL" clId="{6848E0DA-8628-4E7B-BD79-76CBF690632D}" dt="2023-05-14T15:07:57.614" v="8992" actId="20577"/>
          <ac:spMkLst>
            <pc:docMk/>
            <pc:sldMk cId="531695272" sldId="889"/>
            <ac:spMk id="25" creationId="{D7CF585E-667E-A025-DF05-6B99D22F4179}"/>
          </ac:spMkLst>
        </pc:spChg>
        <pc:spChg chg="del">
          <ac:chgData name="KARIMI ZAYAN" userId="07ce09e7-3b47-4ec4-8c7b-a91f74b265a2" providerId="ADAL" clId="{6848E0DA-8628-4E7B-BD79-76CBF690632D}" dt="2023-05-14T15:07:01.094" v="8974" actId="478"/>
          <ac:spMkLst>
            <pc:docMk/>
            <pc:sldMk cId="531695272" sldId="889"/>
            <ac:spMk id="26" creationId="{EFD87069-7CFC-08EB-8C35-09EFF7FDE784}"/>
          </ac:spMkLst>
        </pc:spChg>
        <pc:spChg chg="del">
          <ac:chgData name="KARIMI ZAYAN" userId="07ce09e7-3b47-4ec4-8c7b-a91f74b265a2" providerId="ADAL" clId="{6848E0DA-8628-4E7B-BD79-76CBF690632D}" dt="2023-05-14T15:07:01.094" v="8974" actId="478"/>
          <ac:spMkLst>
            <pc:docMk/>
            <pc:sldMk cId="531695272" sldId="889"/>
            <ac:spMk id="28" creationId="{93630493-9F17-9011-C383-9341AFF58D75}"/>
          </ac:spMkLst>
        </pc:spChg>
        <pc:spChg chg="del">
          <ac:chgData name="KARIMI ZAYAN" userId="07ce09e7-3b47-4ec4-8c7b-a91f74b265a2" providerId="ADAL" clId="{6848E0DA-8628-4E7B-BD79-76CBF690632D}" dt="2023-05-14T15:07:01.094" v="8974" actId="478"/>
          <ac:spMkLst>
            <pc:docMk/>
            <pc:sldMk cId="531695272" sldId="889"/>
            <ac:spMk id="29" creationId="{B36463DA-04BD-07AC-5E7C-A29EEBA67AE9}"/>
          </ac:spMkLst>
        </pc:spChg>
        <pc:spChg chg="del">
          <ac:chgData name="KARIMI ZAYAN" userId="07ce09e7-3b47-4ec4-8c7b-a91f74b265a2" providerId="ADAL" clId="{6848E0DA-8628-4E7B-BD79-76CBF690632D}" dt="2023-05-14T15:07:01.094" v="8974" actId="478"/>
          <ac:spMkLst>
            <pc:docMk/>
            <pc:sldMk cId="531695272" sldId="889"/>
            <ac:spMk id="30" creationId="{1C0369B6-D279-DAB4-0967-E65125094869}"/>
          </ac:spMkLst>
        </pc:spChg>
        <pc:spChg chg="mod">
          <ac:chgData name="KARIMI ZAYAN" userId="07ce09e7-3b47-4ec4-8c7b-a91f74b265a2" providerId="ADAL" clId="{6848E0DA-8628-4E7B-BD79-76CBF690632D}" dt="2023-05-14T15:08:04.181" v="9000" actId="20577"/>
          <ac:spMkLst>
            <pc:docMk/>
            <pc:sldMk cId="531695272" sldId="889"/>
            <ac:spMk id="37" creationId="{569DBC85-1371-A3A5-E28C-AF70BC44ECC5}"/>
          </ac:spMkLst>
        </pc:spChg>
        <pc:spChg chg="mod">
          <ac:chgData name="KARIMI ZAYAN" userId="07ce09e7-3b47-4ec4-8c7b-a91f74b265a2" providerId="ADAL" clId="{6848E0DA-8628-4E7B-BD79-76CBF690632D}" dt="2023-05-14T15:07:38.083" v="8988" actId="20577"/>
          <ac:spMkLst>
            <pc:docMk/>
            <pc:sldMk cId="531695272" sldId="889"/>
            <ac:spMk id="38" creationId="{38D3D7E1-1161-EBD9-BFB5-F407B93189A7}"/>
          </ac:spMkLst>
        </pc:spChg>
        <pc:spChg chg="mod">
          <ac:chgData name="KARIMI ZAYAN" userId="07ce09e7-3b47-4ec4-8c7b-a91f74b265a2" providerId="ADAL" clId="{6848E0DA-8628-4E7B-BD79-76CBF690632D}" dt="2023-05-14T15:08:01.287" v="8994" actId="20577"/>
          <ac:spMkLst>
            <pc:docMk/>
            <pc:sldMk cId="531695272" sldId="889"/>
            <ac:spMk id="40" creationId="{396A36D1-1DD2-B673-6FA9-A1C38A30963A}"/>
          </ac:spMkLst>
        </pc:spChg>
        <pc:spChg chg="mod">
          <ac:chgData name="KARIMI ZAYAN" userId="07ce09e7-3b47-4ec4-8c7b-a91f74b265a2" providerId="ADAL" clId="{6848E0DA-8628-4E7B-BD79-76CBF690632D}" dt="2023-05-14T15:08:08.967" v="9006" actId="20577"/>
          <ac:spMkLst>
            <pc:docMk/>
            <pc:sldMk cId="531695272" sldId="889"/>
            <ac:spMk id="41" creationId="{21D52791-F068-68DE-4355-9A8722F5C02B}"/>
          </ac:spMkLst>
        </pc:spChg>
        <pc:spChg chg="add del mod">
          <ac:chgData name="KARIMI ZAYAN" userId="07ce09e7-3b47-4ec4-8c7b-a91f74b265a2" providerId="ADAL" clId="{6848E0DA-8628-4E7B-BD79-76CBF690632D}" dt="2023-05-14T15:07:03.193" v="8976"/>
          <ac:spMkLst>
            <pc:docMk/>
            <pc:sldMk cId="531695272" sldId="889"/>
            <ac:spMk id="58" creationId="{C237B076-D12A-6F55-C4F2-EFBAC913123B}"/>
          </ac:spMkLst>
        </pc:spChg>
        <pc:spChg chg="add del mod">
          <ac:chgData name="KARIMI ZAYAN" userId="07ce09e7-3b47-4ec4-8c7b-a91f74b265a2" providerId="ADAL" clId="{6848E0DA-8628-4E7B-BD79-76CBF690632D}" dt="2023-05-14T15:07:03.193" v="8976"/>
          <ac:spMkLst>
            <pc:docMk/>
            <pc:sldMk cId="531695272" sldId="889"/>
            <ac:spMk id="60" creationId="{3072CAF4-9F67-2D9E-97C6-B89DFEBF13F8}"/>
          </ac:spMkLst>
        </pc:spChg>
        <pc:spChg chg="add del mod">
          <ac:chgData name="KARIMI ZAYAN" userId="07ce09e7-3b47-4ec4-8c7b-a91f74b265a2" providerId="ADAL" clId="{6848E0DA-8628-4E7B-BD79-76CBF690632D}" dt="2023-05-14T15:07:03.193" v="8976"/>
          <ac:spMkLst>
            <pc:docMk/>
            <pc:sldMk cId="531695272" sldId="889"/>
            <ac:spMk id="61" creationId="{F7CF2320-F765-857F-41F8-08BD8F74291A}"/>
          </ac:spMkLst>
        </pc:spChg>
        <pc:spChg chg="add del mod">
          <ac:chgData name="KARIMI ZAYAN" userId="07ce09e7-3b47-4ec4-8c7b-a91f74b265a2" providerId="ADAL" clId="{6848E0DA-8628-4E7B-BD79-76CBF690632D}" dt="2023-05-14T15:07:03.193" v="8976"/>
          <ac:spMkLst>
            <pc:docMk/>
            <pc:sldMk cId="531695272" sldId="889"/>
            <ac:spMk id="62" creationId="{38A8BA2E-0E72-34D2-9CCB-0F786B701ED4}"/>
          </ac:spMkLst>
        </pc:spChg>
        <pc:spChg chg="add del mod">
          <ac:chgData name="KARIMI ZAYAN" userId="07ce09e7-3b47-4ec4-8c7b-a91f74b265a2" providerId="ADAL" clId="{6848E0DA-8628-4E7B-BD79-76CBF690632D}" dt="2023-05-14T15:07:03.193" v="8976"/>
          <ac:spMkLst>
            <pc:docMk/>
            <pc:sldMk cId="531695272" sldId="889"/>
            <ac:spMk id="66" creationId="{63B980BE-52F2-005B-BD96-9B211707E380}"/>
          </ac:spMkLst>
        </pc:spChg>
        <pc:spChg chg="add del mod">
          <ac:chgData name="KARIMI ZAYAN" userId="07ce09e7-3b47-4ec4-8c7b-a91f74b265a2" providerId="ADAL" clId="{6848E0DA-8628-4E7B-BD79-76CBF690632D}" dt="2023-05-14T15:07:03.193" v="8976"/>
          <ac:spMkLst>
            <pc:docMk/>
            <pc:sldMk cId="531695272" sldId="889"/>
            <ac:spMk id="67" creationId="{C270E29F-C2DF-D2E4-37FD-66150422ECE2}"/>
          </ac:spMkLst>
        </pc:spChg>
        <pc:spChg chg="add del mod">
          <ac:chgData name="KARIMI ZAYAN" userId="07ce09e7-3b47-4ec4-8c7b-a91f74b265a2" providerId="ADAL" clId="{6848E0DA-8628-4E7B-BD79-76CBF690632D}" dt="2023-05-14T15:07:03.193" v="8976"/>
          <ac:spMkLst>
            <pc:docMk/>
            <pc:sldMk cId="531695272" sldId="889"/>
            <ac:spMk id="68" creationId="{CC7A00A1-6CD9-63DA-549C-494D2A2A9B8F}"/>
          </ac:spMkLst>
        </pc:spChg>
        <pc:spChg chg="add del mod">
          <ac:chgData name="KARIMI ZAYAN" userId="07ce09e7-3b47-4ec4-8c7b-a91f74b265a2" providerId="ADAL" clId="{6848E0DA-8628-4E7B-BD79-76CBF690632D}" dt="2023-05-14T15:07:03.193" v="8976"/>
          <ac:spMkLst>
            <pc:docMk/>
            <pc:sldMk cId="531695272" sldId="889"/>
            <ac:spMk id="69" creationId="{36753664-FFD4-8ECA-1A9D-53AFE9C9F207}"/>
          </ac:spMkLst>
        </pc:spChg>
        <pc:spChg chg="add mod">
          <ac:chgData name="KARIMI ZAYAN" userId="07ce09e7-3b47-4ec4-8c7b-a91f74b265a2" providerId="ADAL" clId="{6848E0DA-8628-4E7B-BD79-76CBF690632D}" dt="2023-05-14T15:07:08.436" v="8978" actId="1076"/>
          <ac:spMkLst>
            <pc:docMk/>
            <pc:sldMk cId="531695272" sldId="889"/>
            <ac:spMk id="70" creationId="{3A707C67-D229-914E-6135-3F021FA0AD62}"/>
          </ac:spMkLst>
        </pc:spChg>
        <pc:spChg chg="add mod">
          <ac:chgData name="KARIMI ZAYAN" userId="07ce09e7-3b47-4ec4-8c7b-a91f74b265a2" providerId="ADAL" clId="{6848E0DA-8628-4E7B-BD79-76CBF690632D}" dt="2023-05-14T15:07:08.436" v="8978" actId="1076"/>
          <ac:spMkLst>
            <pc:docMk/>
            <pc:sldMk cId="531695272" sldId="889"/>
            <ac:spMk id="72" creationId="{C9D5D49B-CBBC-49CF-FAC1-523B72EEDBA1}"/>
          </ac:spMkLst>
        </pc:spChg>
        <pc:spChg chg="add mod">
          <ac:chgData name="KARIMI ZAYAN" userId="07ce09e7-3b47-4ec4-8c7b-a91f74b265a2" providerId="ADAL" clId="{6848E0DA-8628-4E7B-BD79-76CBF690632D}" dt="2023-05-14T15:07:08.436" v="8978" actId="1076"/>
          <ac:spMkLst>
            <pc:docMk/>
            <pc:sldMk cId="531695272" sldId="889"/>
            <ac:spMk id="73" creationId="{04214C06-474D-0245-DB43-6FF81068CC0D}"/>
          </ac:spMkLst>
        </pc:spChg>
        <pc:spChg chg="add mod">
          <ac:chgData name="KARIMI ZAYAN" userId="07ce09e7-3b47-4ec4-8c7b-a91f74b265a2" providerId="ADAL" clId="{6848E0DA-8628-4E7B-BD79-76CBF690632D}" dt="2023-05-14T15:07:08.436" v="8978" actId="1076"/>
          <ac:spMkLst>
            <pc:docMk/>
            <pc:sldMk cId="531695272" sldId="889"/>
            <ac:spMk id="74" creationId="{9D542CD5-BB78-D857-B529-680B9C6C31EE}"/>
          </ac:spMkLst>
        </pc:spChg>
        <pc:spChg chg="add mod">
          <ac:chgData name="KARIMI ZAYAN" userId="07ce09e7-3b47-4ec4-8c7b-a91f74b265a2" providerId="ADAL" clId="{6848E0DA-8628-4E7B-BD79-76CBF690632D}" dt="2023-05-14T15:07:08.436" v="8978" actId="1076"/>
          <ac:spMkLst>
            <pc:docMk/>
            <pc:sldMk cId="531695272" sldId="889"/>
            <ac:spMk id="78" creationId="{3008DFAA-5118-466A-A313-51F399F20A53}"/>
          </ac:spMkLst>
        </pc:spChg>
        <pc:spChg chg="add mod">
          <ac:chgData name="KARIMI ZAYAN" userId="07ce09e7-3b47-4ec4-8c7b-a91f74b265a2" providerId="ADAL" clId="{6848E0DA-8628-4E7B-BD79-76CBF690632D}" dt="2023-05-14T15:07:08.436" v="8978" actId="1076"/>
          <ac:spMkLst>
            <pc:docMk/>
            <pc:sldMk cId="531695272" sldId="889"/>
            <ac:spMk id="79" creationId="{4C751CFD-55EA-5DF9-F74D-B13126C6B5CE}"/>
          </ac:spMkLst>
        </pc:spChg>
        <pc:spChg chg="add mod">
          <ac:chgData name="KARIMI ZAYAN" userId="07ce09e7-3b47-4ec4-8c7b-a91f74b265a2" providerId="ADAL" clId="{6848E0DA-8628-4E7B-BD79-76CBF690632D}" dt="2023-05-14T15:07:08.436" v="8978" actId="1076"/>
          <ac:spMkLst>
            <pc:docMk/>
            <pc:sldMk cId="531695272" sldId="889"/>
            <ac:spMk id="80" creationId="{3A0BDBC3-3D95-42C0-563D-87DD0A8389A4}"/>
          </ac:spMkLst>
        </pc:spChg>
        <pc:spChg chg="add mod">
          <ac:chgData name="KARIMI ZAYAN" userId="07ce09e7-3b47-4ec4-8c7b-a91f74b265a2" providerId="ADAL" clId="{6848E0DA-8628-4E7B-BD79-76CBF690632D}" dt="2023-05-14T15:07:08.436" v="8978" actId="1076"/>
          <ac:spMkLst>
            <pc:docMk/>
            <pc:sldMk cId="531695272" sldId="889"/>
            <ac:spMk id="81" creationId="{64AA62FA-81E3-2AF3-5580-18EC184F7D19}"/>
          </ac:spMkLst>
        </pc:spChg>
        <pc:cxnChg chg="del mod">
          <ac:chgData name="KARIMI ZAYAN" userId="07ce09e7-3b47-4ec4-8c7b-a91f74b265a2" providerId="ADAL" clId="{6848E0DA-8628-4E7B-BD79-76CBF690632D}" dt="2023-05-14T15:07:01.094" v="8974" actId="478"/>
          <ac:cxnSpMkLst>
            <pc:docMk/>
            <pc:sldMk cId="531695272" sldId="889"/>
            <ac:cxnSpMk id="27" creationId="{B5C7EE15-F375-10AD-8F00-1AD647144980}"/>
          </ac:cxnSpMkLst>
        </pc:cxnChg>
        <pc:cxnChg chg="del mod">
          <ac:chgData name="KARIMI ZAYAN" userId="07ce09e7-3b47-4ec4-8c7b-a91f74b265a2" providerId="ADAL" clId="{6848E0DA-8628-4E7B-BD79-76CBF690632D}" dt="2023-05-14T15:07:01.094" v="8974" actId="478"/>
          <ac:cxnSpMkLst>
            <pc:docMk/>
            <pc:sldMk cId="531695272" sldId="889"/>
            <ac:cxnSpMk id="31" creationId="{3ED3D337-95CE-3B94-8E46-8B79C42E2A7B}"/>
          </ac:cxnSpMkLst>
        </pc:cxnChg>
        <pc:cxnChg chg="del mod">
          <ac:chgData name="KARIMI ZAYAN" userId="07ce09e7-3b47-4ec4-8c7b-a91f74b265a2" providerId="ADAL" clId="{6848E0DA-8628-4E7B-BD79-76CBF690632D}" dt="2023-05-14T15:07:01.094" v="8974" actId="478"/>
          <ac:cxnSpMkLst>
            <pc:docMk/>
            <pc:sldMk cId="531695272" sldId="889"/>
            <ac:cxnSpMk id="32" creationId="{0A716C8F-D93B-B12A-8AF7-9700C5DCE845}"/>
          </ac:cxnSpMkLst>
        </pc:cxnChg>
        <pc:cxnChg chg="del mod">
          <ac:chgData name="KARIMI ZAYAN" userId="07ce09e7-3b47-4ec4-8c7b-a91f74b265a2" providerId="ADAL" clId="{6848E0DA-8628-4E7B-BD79-76CBF690632D}" dt="2023-05-14T15:07:01.094" v="8974" actId="478"/>
          <ac:cxnSpMkLst>
            <pc:docMk/>
            <pc:sldMk cId="531695272" sldId="889"/>
            <ac:cxnSpMk id="33" creationId="{5724D971-F1C0-8F30-2118-1A8E90928F55}"/>
          </ac:cxnSpMkLst>
        </pc:cxnChg>
        <pc:cxnChg chg="add del mod">
          <ac:chgData name="KARIMI ZAYAN" userId="07ce09e7-3b47-4ec4-8c7b-a91f74b265a2" providerId="ADAL" clId="{6848E0DA-8628-4E7B-BD79-76CBF690632D}" dt="2023-05-14T15:07:03.193" v="8976"/>
          <ac:cxnSpMkLst>
            <pc:docMk/>
            <pc:sldMk cId="531695272" sldId="889"/>
            <ac:cxnSpMk id="59" creationId="{89A2AE25-3D31-9CF2-4E66-03B1964A6CDD}"/>
          </ac:cxnSpMkLst>
        </pc:cxnChg>
        <pc:cxnChg chg="add del mod">
          <ac:chgData name="KARIMI ZAYAN" userId="07ce09e7-3b47-4ec4-8c7b-a91f74b265a2" providerId="ADAL" clId="{6848E0DA-8628-4E7B-BD79-76CBF690632D}" dt="2023-05-14T15:07:03.193" v="8976"/>
          <ac:cxnSpMkLst>
            <pc:docMk/>
            <pc:sldMk cId="531695272" sldId="889"/>
            <ac:cxnSpMk id="63" creationId="{CB587ED1-98DB-97BF-8632-BC17D01BA15A}"/>
          </ac:cxnSpMkLst>
        </pc:cxnChg>
        <pc:cxnChg chg="add del mod">
          <ac:chgData name="KARIMI ZAYAN" userId="07ce09e7-3b47-4ec4-8c7b-a91f74b265a2" providerId="ADAL" clId="{6848E0DA-8628-4E7B-BD79-76CBF690632D}" dt="2023-05-14T15:07:03.193" v="8976"/>
          <ac:cxnSpMkLst>
            <pc:docMk/>
            <pc:sldMk cId="531695272" sldId="889"/>
            <ac:cxnSpMk id="64" creationId="{F04176AB-3982-45A9-29AF-AFCCAF15301B}"/>
          </ac:cxnSpMkLst>
        </pc:cxnChg>
        <pc:cxnChg chg="add del mod">
          <ac:chgData name="KARIMI ZAYAN" userId="07ce09e7-3b47-4ec4-8c7b-a91f74b265a2" providerId="ADAL" clId="{6848E0DA-8628-4E7B-BD79-76CBF690632D}" dt="2023-05-14T15:07:03.193" v="8976"/>
          <ac:cxnSpMkLst>
            <pc:docMk/>
            <pc:sldMk cId="531695272" sldId="889"/>
            <ac:cxnSpMk id="65" creationId="{83E760A3-E37B-E703-F98A-74CB69CF4A7F}"/>
          </ac:cxnSpMkLst>
        </pc:cxnChg>
        <pc:cxnChg chg="add mod">
          <ac:chgData name="KARIMI ZAYAN" userId="07ce09e7-3b47-4ec4-8c7b-a91f74b265a2" providerId="ADAL" clId="{6848E0DA-8628-4E7B-BD79-76CBF690632D}" dt="2023-05-14T15:07:08.436" v="8978" actId="1076"/>
          <ac:cxnSpMkLst>
            <pc:docMk/>
            <pc:sldMk cId="531695272" sldId="889"/>
            <ac:cxnSpMk id="71" creationId="{73C0448D-8BC7-FF86-56A0-A2601F823CC6}"/>
          </ac:cxnSpMkLst>
        </pc:cxnChg>
        <pc:cxnChg chg="add mod">
          <ac:chgData name="KARIMI ZAYAN" userId="07ce09e7-3b47-4ec4-8c7b-a91f74b265a2" providerId="ADAL" clId="{6848E0DA-8628-4E7B-BD79-76CBF690632D}" dt="2023-05-14T15:07:08.436" v="8978" actId="1076"/>
          <ac:cxnSpMkLst>
            <pc:docMk/>
            <pc:sldMk cId="531695272" sldId="889"/>
            <ac:cxnSpMk id="75" creationId="{EC447963-D95A-9933-8B95-D7C74925E9EB}"/>
          </ac:cxnSpMkLst>
        </pc:cxnChg>
        <pc:cxnChg chg="add mod">
          <ac:chgData name="KARIMI ZAYAN" userId="07ce09e7-3b47-4ec4-8c7b-a91f74b265a2" providerId="ADAL" clId="{6848E0DA-8628-4E7B-BD79-76CBF690632D}" dt="2023-05-14T15:07:08.436" v="8978" actId="1076"/>
          <ac:cxnSpMkLst>
            <pc:docMk/>
            <pc:sldMk cId="531695272" sldId="889"/>
            <ac:cxnSpMk id="76" creationId="{4DFDBF90-68AB-2F6D-49E6-9DE761B40A45}"/>
          </ac:cxnSpMkLst>
        </pc:cxnChg>
        <pc:cxnChg chg="add mod">
          <ac:chgData name="KARIMI ZAYAN" userId="07ce09e7-3b47-4ec4-8c7b-a91f74b265a2" providerId="ADAL" clId="{6848E0DA-8628-4E7B-BD79-76CBF690632D}" dt="2023-05-14T15:07:08.436" v="8978" actId="1076"/>
          <ac:cxnSpMkLst>
            <pc:docMk/>
            <pc:sldMk cId="531695272" sldId="889"/>
            <ac:cxnSpMk id="77" creationId="{A1E41EE6-DA30-6E45-4DDF-4889EBF3E8D4}"/>
          </ac:cxnSpMkLst>
        </pc:cxnChg>
      </pc:sldChg>
      <pc:sldChg chg="addSp modSp new mod modAnim">
        <pc:chgData name="KARIMI ZAYAN" userId="07ce09e7-3b47-4ec4-8c7b-a91f74b265a2" providerId="ADAL" clId="{6848E0DA-8628-4E7B-BD79-76CBF690632D}" dt="2023-05-14T16:02:39.222" v="10132" actId="1076"/>
        <pc:sldMkLst>
          <pc:docMk/>
          <pc:sldMk cId="3199659151" sldId="890"/>
        </pc:sldMkLst>
        <pc:spChg chg="mod">
          <ac:chgData name="KARIMI ZAYAN" userId="07ce09e7-3b47-4ec4-8c7b-a91f74b265a2" providerId="ADAL" clId="{6848E0DA-8628-4E7B-BD79-76CBF690632D}" dt="2023-05-14T15:58:22.425" v="9933" actId="20577"/>
          <ac:spMkLst>
            <pc:docMk/>
            <pc:sldMk cId="3199659151" sldId="890"/>
            <ac:spMk id="2" creationId="{B2014D9C-9753-33D4-05E1-2B30BBAF0D47}"/>
          </ac:spMkLst>
        </pc:spChg>
        <pc:spChg chg="add mod">
          <ac:chgData name="KARIMI ZAYAN" userId="07ce09e7-3b47-4ec4-8c7b-a91f74b265a2" providerId="ADAL" clId="{6848E0DA-8628-4E7B-BD79-76CBF690632D}" dt="2023-05-14T16:02:39.222" v="10132" actId="1076"/>
          <ac:spMkLst>
            <pc:docMk/>
            <pc:sldMk cId="3199659151" sldId="890"/>
            <ac:spMk id="3" creationId="{0316E814-DFBA-5BD5-3220-5B2BCF283544}"/>
          </ac:spMkLst>
        </pc:spChg>
        <pc:spChg chg="add mod">
          <ac:chgData name="KARIMI ZAYAN" userId="07ce09e7-3b47-4ec4-8c7b-a91f74b265a2" providerId="ADAL" clId="{6848E0DA-8628-4E7B-BD79-76CBF690632D}" dt="2023-05-14T16:02:39.222" v="10132" actId="1076"/>
          <ac:spMkLst>
            <pc:docMk/>
            <pc:sldMk cId="3199659151" sldId="890"/>
            <ac:spMk id="4" creationId="{004F0849-E10F-CAB2-971C-4AD7AA71D429}"/>
          </ac:spMkLst>
        </pc:spChg>
        <pc:spChg chg="add mod">
          <ac:chgData name="KARIMI ZAYAN" userId="07ce09e7-3b47-4ec4-8c7b-a91f74b265a2" providerId="ADAL" clId="{6848E0DA-8628-4E7B-BD79-76CBF690632D}" dt="2023-05-14T16:02:39.222" v="10132" actId="1076"/>
          <ac:spMkLst>
            <pc:docMk/>
            <pc:sldMk cId="3199659151" sldId="890"/>
            <ac:spMk id="8" creationId="{E5D8C120-17FF-4300-376E-7A254DC7A1F6}"/>
          </ac:spMkLst>
        </pc:spChg>
        <pc:cxnChg chg="add mod">
          <ac:chgData name="KARIMI ZAYAN" userId="07ce09e7-3b47-4ec4-8c7b-a91f74b265a2" providerId="ADAL" clId="{6848E0DA-8628-4E7B-BD79-76CBF690632D}" dt="2023-05-14T16:02:39.222" v="10132" actId="1076"/>
          <ac:cxnSpMkLst>
            <pc:docMk/>
            <pc:sldMk cId="3199659151" sldId="890"/>
            <ac:cxnSpMk id="5" creationId="{DF6813BB-C229-5216-52F5-3774386416EB}"/>
          </ac:cxnSpMkLst>
        </pc:cxnChg>
        <pc:cxnChg chg="add mod">
          <ac:chgData name="KARIMI ZAYAN" userId="07ce09e7-3b47-4ec4-8c7b-a91f74b265a2" providerId="ADAL" clId="{6848E0DA-8628-4E7B-BD79-76CBF690632D}" dt="2023-05-14T16:02:39.222" v="10132" actId="1076"/>
          <ac:cxnSpMkLst>
            <pc:docMk/>
            <pc:sldMk cId="3199659151" sldId="890"/>
            <ac:cxnSpMk id="10" creationId="{6F72496F-2F0C-47BA-E728-055A88A86ADB}"/>
          </ac:cxnSpMkLst>
        </pc:cxnChg>
      </pc:sldChg>
      <pc:sldChg chg="delSp modSp add mod ord delAnim">
        <pc:chgData name="KARIMI ZAYAN" userId="07ce09e7-3b47-4ec4-8c7b-a91f74b265a2" providerId="ADAL" clId="{6848E0DA-8628-4E7B-BD79-76CBF690632D}" dt="2023-05-14T16:05:00.117" v="10148" actId="1076"/>
        <pc:sldMkLst>
          <pc:docMk/>
          <pc:sldMk cId="2006610622" sldId="891"/>
        </pc:sldMkLst>
        <pc:spChg chg="del">
          <ac:chgData name="KARIMI ZAYAN" userId="07ce09e7-3b47-4ec4-8c7b-a91f74b265a2" providerId="ADAL" clId="{6848E0DA-8628-4E7B-BD79-76CBF690632D}" dt="2023-05-14T16:03:06.203" v="10139" actId="478"/>
          <ac:spMkLst>
            <pc:docMk/>
            <pc:sldMk cId="2006610622" sldId="891"/>
            <ac:spMk id="7" creationId="{243B95A5-C1D2-D218-F670-9B8D7C8C1A71}"/>
          </ac:spMkLst>
        </pc:spChg>
        <pc:spChg chg="del">
          <ac:chgData name="KARIMI ZAYAN" userId="07ce09e7-3b47-4ec4-8c7b-a91f74b265a2" providerId="ADAL" clId="{6848E0DA-8628-4E7B-BD79-76CBF690632D}" dt="2023-05-14T16:03:03.205" v="10137" actId="478"/>
          <ac:spMkLst>
            <pc:docMk/>
            <pc:sldMk cId="2006610622" sldId="891"/>
            <ac:spMk id="18" creationId="{0C25281E-B3D4-8ED4-4B4F-BF9FC654D5ED}"/>
          </ac:spMkLst>
        </pc:spChg>
        <pc:spChg chg="mod">
          <ac:chgData name="KARIMI ZAYAN" userId="07ce09e7-3b47-4ec4-8c7b-a91f74b265a2" providerId="ADAL" clId="{6848E0DA-8628-4E7B-BD79-76CBF690632D}" dt="2023-05-14T16:05:00.117" v="10148" actId="1076"/>
          <ac:spMkLst>
            <pc:docMk/>
            <pc:sldMk cId="2006610622" sldId="891"/>
            <ac:spMk id="21" creationId="{5FEA5665-D6AA-C61F-7B67-EFBF5C63D093}"/>
          </ac:spMkLst>
        </pc:spChg>
        <pc:spChg chg="mod">
          <ac:chgData name="KARIMI ZAYAN" userId="07ce09e7-3b47-4ec4-8c7b-a91f74b265a2" providerId="ADAL" clId="{6848E0DA-8628-4E7B-BD79-76CBF690632D}" dt="2023-05-14T16:05:00.117" v="10148" actId="1076"/>
          <ac:spMkLst>
            <pc:docMk/>
            <pc:sldMk cId="2006610622" sldId="891"/>
            <ac:spMk id="44" creationId="{F0326F77-2381-2A8A-11A1-1FD880FF649B}"/>
          </ac:spMkLst>
        </pc:spChg>
        <pc:spChg chg="del">
          <ac:chgData name="KARIMI ZAYAN" userId="07ce09e7-3b47-4ec4-8c7b-a91f74b265a2" providerId="ADAL" clId="{6848E0DA-8628-4E7B-BD79-76CBF690632D}" dt="2023-05-14T16:03:03.205" v="10137" actId="478"/>
          <ac:spMkLst>
            <pc:docMk/>
            <pc:sldMk cId="2006610622" sldId="891"/>
            <ac:spMk id="59" creationId="{E162CD3A-631C-47B9-1207-436CE1DC6D11}"/>
          </ac:spMkLst>
        </pc:spChg>
        <pc:spChg chg="del">
          <ac:chgData name="KARIMI ZAYAN" userId="07ce09e7-3b47-4ec4-8c7b-a91f74b265a2" providerId="ADAL" clId="{6848E0DA-8628-4E7B-BD79-76CBF690632D}" dt="2023-05-14T16:03:04.945" v="10138" actId="478"/>
          <ac:spMkLst>
            <pc:docMk/>
            <pc:sldMk cId="2006610622" sldId="891"/>
            <ac:spMk id="73" creationId="{19253130-8FB1-B2E2-7F89-E394A00FF6F1}"/>
          </ac:spMkLst>
        </pc:spChg>
        <pc:spChg chg="mod">
          <ac:chgData name="KARIMI ZAYAN" userId="07ce09e7-3b47-4ec4-8c7b-a91f74b265a2" providerId="ADAL" clId="{6848E0DA-8628-4E7B-BD79-76CBF690632D}" dt="2023-05-14T16:05:00.117" v="10148" actId="1076"/>
          <ac:spMkLst>
            <pc:docMk/>
            <pc:sldMk cId="2006610622" sldId="891"/>
            <ac:spMk id="87" creationId="{1B3B52BE-9B2A-6D1C-7D6A-5FFDCAB7B034}"/>
          </ac:spMkLst>
        </pc:spChg>
        <pc:spChg chg="del">
          <ac:chgData name="KARIMI ZAYAN" userId="07ce09e7-3b47-4ec4-8c7b-a91f74b265a2" providerId="ADAL" clId="{6848E0DA-8628-4E7B-BD79-76CBF690632D}" dt="2023-05-14T16:03:03.205" v="10137" actId="478"/>
          <ac:spMkLst>
            <pc:docMk/>
            <pc:sldMk cId="2006610622" sldId="891"/>
            <ac:spMk id="89" creationId="{E8033D3C-A5B0-265A-9E30-3A83DF81260F}"/>
          </ac:spMkLst>
        </pc:spChg>
        <pc:cxnChg chg="del mod">
          <ac:chgData name="KARIMI ZAYAN" userId="07ce09e7-3b47-4ec4-8c7b-a91f74b265a2" providerId="ADAL" clId="{6848E0DA-8628-4E7B-BD79-76CBF690632D}" dt="2023-05-14T16:03:03.205" v="10137" actId="478"/>
          <ac:cxnSpMkLst>
            <pc:docMk/>
            <pc:sldMk cId="2006610622" sldId="891"/>
            <ac:cxnSpMk id="14" creationId="{036FA20C-BC65-CECD-885C-DEEC8893EB64}"/>
          </ac:cxnSpMkLst>
        </pc:cxnChg>
        <pc:cxnChg chg="mod">
          <ac:chgData name="KARIMI ZAYAN" userId="07ce09e7-3b47-4ec4-8c7b-a91f74b265a2" providerId="ADAL" clId="{6848E0DA-8628-4E7B-BD79-76CBF690632D}" dt="2023-05-14T16:05:00.117" v="10148" actId="1076"/>
          <ac:cxnSpMkLst>
            <pc:docMk/>
            <pc:sldMk cId="2006610622" sldId="891"/>
            <ac:cxnSpMk id="22" creationId="{70DADCF9-C992-30E6-9056-2A1B12893A9C}"/>
          </ac:cxnSpMkLst>
        </pc:cxnChg>
        <pc:cxnChg chg="del mod">
          <ac:chgData name="KARIMI ZAYAN" userId="07ce09e7-3b47-4ec4-8c7b-a91f74b265a2" providerId="ADAL" clId="{6848E0DA-8628-4E7B-BD79-76CBF690632D}" dt="2023-05-14T16:03:06.788" v="10140" actId="478"/>
          <ac:cxnSpMkLst>
            <pc:docMk/>
            <pc:sldMk cId="2006610622" sldId="891"/>
            <ac:cxnSpMk id="50" creationId="{3F16D453-28B1-2F8C-079D-A1EFF98CC0AD}"/>
          </ac:cxnSpMkLst>
        </pc:cxnChg>
        <pc:cxnChg chg="del mod">
          <ac:chgData name="KARIMI ZAYAN" userId="07ce09e7-3b47-4ec4-8c7b-a91f74b265a2" providerId="ADAL" clId="{6848E0DA-8628-4E7B-BD79-76CBF690632D}" dt="2023-05-14T16:03:03.205" v="10137" actId="478"/>
          <ac:cxnSpMkLst>
            <pc:docMk/>
            <pc:sldMk cId="2006610622" sldId="891"/>
            <ac:cxnSpMk id="60" creationId="{94C48345-D1F3-676F-8E75-DB39EA679F4D}"/>
          </ac:cxnSpMkLst>
        </pc:cxnChg>
        <pc:cxnChg chg="del mod">
          <ac:chgData name="KARIMI ZAYAN" userId="07ce09e7-3b47-4ec4-8c7b-a91f74b265a2" providerId="ADAL" clId="{6848E0DA-8628-4E7B-BD79-76CBF690632D}" dt="2023-05-14T16:03:07.787" v="10141" actId="478"/>
          <ac:cxnSpMkLst>
            <pc:docMk/>
            <pc:sldMk cId="2006610622" sldId="891"/>
            <ac:cxnSpMk id="70" creationId="{64453383-AAB8-6A46-8474-FA321DF270D0}"/>
          </ac:cxnSpMkLst>
        </pc:cxnChg>
        <pc:cxnChg chg="del mod">
          <ac:chgData name="KARIMI ZAYAN" userId="07ce09e7-3b47-4ec4-8c7b-a91f74b265a2" providerId="ADAL" clId="{6848E0DA-8628-4E7B-BD79-76CBF690632D}" dt="2023-05-14T16:03:03.205" v="10137" actId="478"/>
          <ac:cxnSpMkLst>
            <pc:docMk/>
            <pc:sldMk cId="2006610622" sldId="891"/>
            <ac:cxnSpMk id="90" creationId="{34812324-9488-5EA1-7B3C-525F9956E3F9}"/>
          </ac:cxnSpMkLst>
        </pc:cxnChg>
        <pc:cxnChg chg="mod">
          <ac:chgData name="KARIMI ZAYAN" userId="07ce09e7-3b47-4ec4-8c7b-a91f74b265a2" providerId="ADAL" clId="{6848E0DA-8628-4E7B-BD79-76CBF690632D}" dt="2023-05-14T16:05:00.117" v="10148" actId="1076"/>
          <ac:cxnSpMkLst>
            <pc:docMk/>
            <pc:sldMk cId="2006610622" sldId="891"/>
            <ac:cxnSpMk id="93" creationId="{A152F9B5-A48C-6690-FC52-B4496EE95D10}"/>
          </ac:cxnSpMkLst>
        </pc:cxnChg>
      </pc:sldChg>
      <pc:sldChg chg="addSp delSp modSp add mod delAnim modAnim">
        <pc:chgData name="KARIMI ZAYAN" userId="07ce09e7-3b47-4ec4-8c7b-a91f74b265a2" providerId="ADAL" clId="{6848E0DA-8628-4E7B-BD79-76CBF690632D}" dt="2023-05-15T05:58:39.213" v="10939" actId="5793"/>
        <pc:sldMkLst>
          <pc:docMk/>
          <pc:sldMk cId="3166136648" sldId="892"/>
        </pc:sldMkLst>
        <pc:spChg chg="add mod">
          <ac:chgData name="KARIMI ZAYAN" userId="07ce09e7-3b47-4ec4-8c7b-a91f74b265a2" providerId="ADAL" clId="{6848E0DA-8628-4E7B-BD79-76CBF690632D}" dt="2023-05-15T05:53:08.155" v="10836" actId="1076"/>
          <ac:spMkLst>
            <pc:docMk/>
            <pc:sldMk cId="3166136648" sldId="892"/>
            <ac:spMk id="3" creationId="{89A8D13C-6B11-C459-BEEF-15149D78F259}"/>
          </ac:spMkLst>
        </pc:spChg>
        <pc:spChg chg="add mod">
          <ac:chgData name="KARIMI ZAYAN" userId="07ce09e7-3b47-4ec4-8c7b-a91f74b265a2" providerId="ADAL" clId="{6848E0DA-8628-4E7B-BD79-76CBF690632D}" dt="2023-05-15T05:53:05.839" v="10835" actId="1076"/>
          <ac:spMkLst>
            <pc:docMk/>
            <pc:sldMk cId="3166136648" sldId="892"/>
            <ac:spMk id="5" creationId="{3C8EBB47-5BB1-38E4-2891-C93406911935}"/>
          </ac:spMkLst>
        </pc:spChg>
        <pc:spChg chg="add del mod">
          <ac:chgData name="KARIMI ZAYAN" userId="07ce09e7-3b47-4ec4-8c7b-a91f74b265a2" providerId="ADAL" clId="{6848E0DA-8628-4E7B-BD79-76CBF690632D}" dt="2023-05-15T05:52:56.714" v="10830" actId="478"/>
          <ac:spMkLst>
            <pc:docMk/>
            <pc:sldMk cId="3166136648" sldId="892"/>
            <ac:spMk id="6" creationId="{A12F6D70-8DF6-4CF6-4F3F-4A06B19443D7}"/>
          </ac:spMkLst>
        </pc:spChg>
        <pc:spChg chg="add mod">
          <ac:chgData name="KARIMI ZAYAN" userId="07ce09e7-3b47-4ec4-8c7b-a91f74b265a2" providerId="ADAL" clId="{6848E0DA-8628-4E7B-BD79-76CBF690632D}" dt="2023-05-15T05:53:03.386" v="10834" actId="1076"/>
          <ac:spMkLst>
            <pc:docMk/>
            <pc:sldMk cId="3166136648" sldId="892"/>
            <ac:spMk id="8" creationId="{A7F7DB09-A316-0C11-DAF4-0BEBCE9843A5}"/>
          </ac:spMkLst>
        </pc:spChg>
        <pc:spChg chg="add mod">
          <ac:chgData name="KARIMI ZAYAN" userId="07ce09e7-3b47-4ec4-8c7b-a91f74b265a2" providerId="ADAL" clId="{6848E0DA-8628-4E7B-BD79-76CBF690632D}" dt="2023-05-15T05:58:18.725" v="10907" actId="207"/>
          <ac:spMkLst>
            <pc:docMk/>
            <pc:sldMk cId="3166136648" sldId="892"/>
            <ac:spMk id="10" creationId="{B1C03E16-0959-4FF6-54B0-D1D5089D2DC3}"/>
          </ac:spMkLst>
        </pc:spChg>
        <pc:spChg chg="add mod">
          <ac:chgData name="KARIMI ZAYAN" userId="07ce09e7-3b47-4ec4-8c7b-a91f74b265a2" providerId="ADAL" clId="{6848E0DA-8628-4E7B-BD79-76CBF690632D}" dt="2023-05-15T05:58:39.213" v="10939" actId="5793"/>
          <ac:spMkLst>
            <pc:docMk/>
            <pc:sldMk cId="3166136648" sldId="892"/>
            <ac:spMk id="13" creationId="{6B4C612E-592F-B7D1-EAA1-BA2D5B7B41B1}"/>
          </ac:spMkLst>
        </pc:spChg>
        <pc:spChg chg="add del mod">
          <ac:chgData name="KARIMI ZAYAN" userId="07ce09e7-3b47-4ec4-8c7b-a91f74b265a2" providerId="ADAL" clId="{6848E0DA-8628-4E7B-BD79-76CBF690632D}" dt="2023-05-15T05:52:54.792" v="10828" actId="478"/>
          <ac:spMkLst>
            <pc:docMk/>
            <pc:sldMk cId="3166136648" sldId="892"/>
            <ac:spMk id="14" creationId="{423D5033-B0E9-62F3-B54B-373AB5C12250}"/>
          </ac:spMkLst>
        </pc:spChg>
        <pc:spChg chg="add del mod">
          <ac:chgData name="KARIMI ZAYAN" userId="07ce09e7-3b47-4ec4-8c7b-a91f74b265a2" providerId="ADAL" clId="{6848E0DA-8628-4E7B-BD79-76CBF690632D}" dt="2023-05-15T05:53:00.697" v="10833" actId="478"/>
          <ac:spMkLst>
            <pc:docMk/>
            <pc:sldMk cId="3166136648" sldId="892"/>
            <ac:spMk id="15" creationId="{7C03DA4E-2CF2-5BE1-14BC-F1523BE47630}"/>
          </ac:spMkLst>
        </pc:spChg>
        <pc:spChg chg="del">
          <ac:chgData name="KARIMI ZAYAN" userId="07ce09e7-3b47-4ec4-8c7b-a91f74b265a2" providerId="ADAL" clId="{6848E0DA-8628-4E7B-BD79-76CBF690632D}" dt="2023-05-15T05:52:51.778" v="10826" actId="478"/>
          <ac:spMkLst>
            <pc:docMk/>
            <pc:sldMk cId="3166136648" sldId="892"/>
            <ac:spMk id="21" creationId="{5FEA5665-D6AA-C61F-7B67-EFBF5C63D093}"/>
          </ac:spMkLst>
        </pc:spChg>
        <pc:spChg chg="del">
          <ac:chgData name="KARIMI ZAYAN" userId="07ce09e7-3b47-4ec4-8c7b-a91f74b265a2" providerId="ADAL" clId="{6848E0DA-8628-4E7B-BD79-76CBF690632D}" dt="2023-05-15T05:52:51.778" v="10826" actId="478"/>
          <ac:spMkLst>
            <pc:docMk/>
            <pc:sldMk cId="3166136648" sldId="892"/>
            <ac:spMk id="44" creationId="{F0326F77-2381-2A8A-11A1-1FD880FF649B}"/>
          </ac:spMkLst>
        </pc:spChg>
        <pc:spChg chg="del">
          <ac:chgData name="KARIMI ZAYAN" userId="07ce09e7-3b47-4ec4-8c7b-a91f74b265a2" providerId="ADAL" clId="{6848E0DA-8628-4E7B-BD79-76CBF690632D}" dt="2023-05-15T05:52:51.778" v="10826" actId="478"/>
          <ac:spMkLst>
            <pc:docMk/>
            <pc:sldMk cId="3166136648" sldId="892"/>
            <ac:spMk id="87" creationId="{1B3B52BE-9B2A-6D1C-7D6A-5FFDCAB7B034}"/>
          </ac:spMkLst>
        </pc:spChg>
        <pc:cxnChg chg="add mod">
          <ac:chgData name="KARIMI ZAYAN" userId="07ce09e7-3b47-4ec4-8c7b-a91f74b265a2" providerId="ADAL" clId="{6848E0DA-8628-4E7B-BD79-76CBF690632D}" dt="2023-05-15T05:53:08.155" v="10836" actId="1076"/>
          <ac:cxnSpMkLst>
            <pc:docMk/>
            <pc:sldMk cId="3166136648" sldId="892"/>
            <ac:cxnSpMk id="4" creationId="{57F92840-3C5B-DB62-BBB3-17014233E814}"/>
          </ac:cxnSpMkLst>
        </pc:cxnChg>
        <pc:cxnChg chg="add del mod">
          <ac:chgData name="KARIMI ZAYAN" userId="07ce09e7-3b47-4ec4-8c7b-a91f74b265a2" providerId="ADAL" clId="{6848E0DA-8628-4E7B-BD79-76CBF690632D}" dt="2023-05-15T05:52:57.699" v="10831" actId="478"/>
          <ac:cxnSpMkLst>
            <pc:docMk/>
            <pc:sldMk cId="3166136648" sldId="892"/>
            <ac:cxnSpMk id="7" creationId="{84847AAE-A545-3327-8FE8-D33F42AED01B}"/>
          </ac:cxnSpMkLst>
        </pc:cxnChg>
        <pc:cxnChg chg="add mod">
          <ac:chgData name="KARIMI ZAYAN" userId="07ce09e7-3b47-4ec4-8c7b-a91f74b265a2" providerId="ADAL" clId="{6848E0DA-8628-4E7B-BD79-76CBF690632D}" dt="2023-05-15T05:53:08.155" v="10836" actId="1076"/>
          <ac:cxnSpMkLst>
            <pc:docMk/>
            <pc:sldMk cId="3166136648" sldId="892"/>
            <ac:cxnSpMk id="9" creationId="{67C2FE27-422D-5E2F-9D52-ACB06435BC68}"/>
          </ac:cxnSpMkLst>
        </pc:cxnChg>
        <pc:cxnChg chg="add mod">
          <ac:chgData name="KARIMI ZAYAN" userId="07ce09e7-3b47-4ec4-8c7b-a91f74b265a2" providerId="ADAL" clId="{6848E0DA-8628-4E7B-BD79-76CBF690632D}" dt="2023-05-15T05:58:04.723" v="10894" actId="20577"/>
          <ac:cxnSpMkLst>
            <pc:docMk/>
            <pc:sldMk cId="3166136648" sldId="892"/>
            <ac:cxnSpMk id="11" creationId="{488DB57F-62EF-89A3-F7FD-188D9AD6F820}"/>
          </ac:cxnSpMkLst>
        </pc:cxnChg>
        <pc:cxnChg chg="add mod">
          <ac:chgData name="KARIMI ZAYAN" userId="07ce09e7-3b47-4ec4-8c7b-a91f74b265a2" providerId="ADAL" clId="{6848E0DA-8628-4E7B-BD79-76CBF690632D}" dt="2023-05-15T05:58:39.213" v="10939" actId="5793"/>
          <ac:cxnSpMkLst>
            <pc:docMk/>
            <pc:sldMk cId="3166136648" sldId="892"/>
            <ac:cxnSpMk id="12" creationId="{B3111FC6-ADDF-AF18-26AB-FF7BCD8C6623}"/>
          </ac:cxnSpMkLst>
        </pc:cxnChg>
        <pc:cxnChg chg="add del mod">
          <ac:chgData name="KARIMI ZAYAN" userId="07ce09e7-3b47-4ec4-8c7b-a91f74b265a2" providerId="ADAL" clId="{6848E0DA-8628-4E7B-BD79-76CBF690632D}" dt="2023-05-15T05:52:59.972" v="10832" actId="478"/>
          <ac:cxnSpMkLst>
            <pc:docMk/>
            <pc:sldMk cId="3166136648" sldId="892"/>
            <ac:cxnSpMk id="16" creationId="{82B6F894-AA39-D0F7-EC79-9C60FDDF5AF4}"/>
          </ac:cxnSpMkLst>
        </pc:cxnChg>
        <pc:cxnChg chg="add del mod">
          <ac:chgData name="KARIMI ZAYAN" userId="07ce09e7-3b47-4ec4-8c7b-a91f74b265a2" providerId="ADAL" clId="{6848E0DA-8628-4E7B-BD79-76CBF690632D}" dt="2023-05-15T05:52:55.586" v="10829" actId="478"/>
          <ac:cxnSpMkLst>
            <pc:docMk/>
            <pc:sldMk cId="3166136648" sldId="892"/>
            <ac:cxnSpMk id="17" creationId="{8595CEA9-53C3-804C-323D-08FA9BF800CC}"/>
          </ac:cxnSpMkLst>
        </pc:cxnChg>
        <pc:cxnChg chg="del mod">
          <ac:chgData name="KARIMI ZAYAN" userId="07ce09e7-3b47-4ec4-8c7b-a91f74b265a2" providerId="ADAL" clId="{6848E0DA-8628-4E7B-BD79-76CBF690632D}" dt="2023-05-15T05:52:51.778" v="10826" actId="478"/>
          <ac:cxnSpMkLst>
            <pc:docMk/>
            <pc:sldMk cId="3166136648" sldId="892"/>
            <ac:cxnSpMk id="22" creationId="{70DADCF9-C992-30E6-9056-2A1B12893A9C}"/>
          </ac:cxnSpMkLst>
        </pc:cxnChg>
        <pc:cxnChg chg="del mod">
          <ac:chgData name="KARIMI ZAYAN" userId="07ce09e7-3b47-4ec4-8c7b-a91f74b265a2" providerId="ADAL" clId="{6848E0DA-8628-4E7B-BD79-76CBF690632D}" dt="2023-05-15T05:52:51.778" v="10826" actId="478"/>
          <ac:cxnSpMkLst>
            <pc:docMk/>
            <pc:sldMk cId="3166136648" sldId="892"/>
            <ac:cxnSpMk id="93" creationId="{A152F9B5-A48C-6690-FC52-B4496EE95D10}"/>
          </ac:cxnSpMkLst>
        </pc:cxnChg>
      </pc:sldChg>
      <pc:sldChg chg="addSp delSp modSp add mod ord delAnim modAnim">
        <pc:chgData name="KARIMI ZAYAN" userId="07ce09e7-3b47-4ec4-8c7b-a91f74b265a2" providerId="ADAL" clId="{6848E0DA-8628-4E7B-BD79-76CBF690632D}" dt="2023-05-15T05:55:38.244" v="10867" actId="207"/>
        <pc:sldMkLst>
          <pc:docMk/>
          <pc:sldMk cId="417385216" sldId="893"/>
        </pc:sldMkLst>
        <pc:spChg chg="mod">
          <ac:chgData name="KARIMI ZAYAN" userId="07ce09e7-3b47-4ec4-8c7b-a91f74b265a2" providerId="ADAL" clId="{6848E0DA-8628-4E7B-BD79-76CBF690632D}" dt="2023-05-14T16:08:07.413" v="10182" actId="20577"/>
          <ac:spMkLst>
            <pc:docMk/>
            <pc:sldMk cId="417385216" sldId="893"/>
            <ac:spMk id="2" creationId="{C1C32667-78E9-D6CC-1B86-1A5D5DBB42E6}"/>
          </ac:spMkLst>
        </pc:spChg>
        <pc:spChg chg="del mod">
          <ac:chgData name="KARIMI ZAYAN" userId="07ce09e7-3b47-4ec4-8c7b-a91f74b265a2" providerId="ADAL" clId="{6848E0DA-8628-4E7B-BD79-76CBF690632D}" dt="2023-05-15T05:37:54.238" v="10304" actId="478"/>
          <ac:spMkLst>
            <pc:docMk/>
            <pc:sldMk cId="417385216" sldId="893"/>
            <ac:spMk id="4" creationId="{C5F76E8B-AE2B-E663-42AF-E0DD37E443F0}"/>
          </ac:spMkLst>
        </pc:spChg>
        <pc:spChg chg="add mod">
          <ac:chgData name="KARIMI ZAYAN" userId="07ce09e7-3b47-4ec4-8c7b-a91f74b265a2" providerId="ADAL" clId="{6848E0DA-8628-4E7B-BD79-76CBF690632D}" dt="2023-05-15T05:42:28.872" v="10614" actId="1076"/>
          <ac:spMkLst>
            <pc:docMk/>
            <pc:sldMk cId="417385216" sldId="893"/>
            <ac:spMk id="5" creationId="{2118E33E-9FA2-9EB9-4D61-7843BBCF330B}"/>
          </ac:spMkLst>
        </pc:spChg>
        <pc:spChg chg="add mod">
          <ac:chgData name="KARIMI ZAYAN" userId="07ce09e7-3b47-4ec4-8c7b-a91f74b265a2" providerId="ADAL" clId="{6848E0DA-8628-4E7B-BD79-76CBF690632D}" dt="2023-05-15T05:42:28.872" v="10614" actId="1076"/>
          <ac:spMkLst>
            <pc:docMk/>
            <pc:sldMk cId="417385216" sldId="893"/>
            <ac:spMk id="6" creationId="{FB243613-D99D-D55A-E034-EED7A7FDF98D}"/>
          </ac:spMkLst>
        </pc:spChg>
        <pc:spChg chg="add mod">
          <ac:chgData name="KARIMI ZAYAN" userId="07ce09e7-3b47-4ec4-8c7b-a91f74b265a2" providerId="ADAL" clId="{6848E0DA-8628-4E7B-BD79-76CBF690632D}" dt="2023-05-15T05:42:28.872" v="10614" actId="1076"/>
          <ac:spMkLst>
            <pc:docMk/>
            <pc:sldMk cId="417385216" sldId="893"/>
            <ac:spMk id="7" creationId="{6CA112FF-DC42-920A-A8AD-2D2262EEFCC3}"/>
          </ac:spMkLst>
        </pc:spChg>
        <pc:spChg chg="add mod">
          <ac:chgData name="KARIMI ZAYAN" userId="07ce09e7-3b47-4ec4-8c7b-a91f74b265a2" providerId="ADAL" clId="{6848E0DA-8628-4E7B-BD79-76CBF690632D}" dt="2023-05-15T05:42:33.077" v="10615" actId="1076"/>
          <ac:spMkLst>
            <pc:docMk/>
            <pc:sldMk cId="417385216" sldId="893"/>
            <ac:spMk id="8" creationId="{58F6DA18-30B3-68D8-657B-F0F67AC3D617}"/>
          </ac:spMkLst>
        </pc:spChg>
        <pc:spChg chg="del mod">
          <ac:chgData name="KARIMI ZAYAN" userId="07ce09e7-3b47-4ec4-8c7b-a91f74b265a2" providerId="ADAL" clId="{6848E0DA-8628-4E7B-BD79-76CBF690632D}" dt="2023-05-14T16:07:51.435" v="10158" actId="478"/>
          <ac:spMkLst>
            <pc:docMk/>
            <pc:sldMk cId="417385216" sldId="893"/>
            <ac:spMk id="8" creationId="{6A285555-1F2D-2227-51B7-5368E23C5D5F}"/>
          </ac:spMkLst>
        </pc:spChg>
        <pc:spChg chg="add mod">
          <ac:chgData name="KARIMI ZAYAN" userId="07ce09e7-3b47-4ec4-8c7b-a91f74b265a2" providerId="ADAL" clId="{6848E0DA-8628-4E7B-BD79-76CBF690632D}" dt="2023-05-15T05:55:13.781" v="10863" actId="208"/>
          <ac:spMkLst>
            <pc:docMk/>
            <pc:sldMk cId="417385216" sldId="893"/>
            <ac:spMk id="9" creationId="{7E661B9D-1450-6CAC-C56A-4D13F3CF7F4B}"/>
          </ac:spMkLst>
        </pc:spChg>
        <pc:spChg chg="add mod">
          <ac:chgData name="KARIMI ZAYAN" userId="07ce09e7-3b47-4ec4-8c7b-a91f74b265a2" providerId="ADAL" clId="{6848E0DA-8628-4E7B-BD79-76CBF690632D}" dt="2023-05-15T05:55:26.100" v="10865" actId="207"/>
          <ac:spMkLst>
            <pc:docMk/>
            <pc:sldMk cId="417385216" sldId="893"/>
            <ac:spMk id="10" creationId="{BC61A3D9-0245-9A79-E23C-F147AE779AF9}"/>
          </ac:spMkLst>
        </pc:spChg>
        <pc:spChg chg="add mod">
          <ac:chgData name="KARIMI ZAYAN" userId="07ce09e7-3b47-4ec4-8c7b-a91f74b265a2" providerId="ADAL" clId="{6848E0DA-8628-4E7B-BD79-76CBF690632D}" dt="2023-05-15T05:51:57.878" v="10822" actId="20577"/>
          <ac:spMkLst>
            <pc:docMk/>
            <pc:sldMk cId="417385216" sldId="893"/>
            <ac:spMk id="13" creationId="{6CEC3B39-94C6-7F58-3091-2A790B0E8F89}"/>
          </ac:spMkLst>
        </pc:spChg>
        <pc:spChg chg="add mod">
          <ac:chgData name="KARIMI ZAYAN" userId="07ce09e7-3b47-4ec4-8c7b-a91f74b265a2" providerId="ADAL" clId="{6848E0DA-8628-4E7B-BD79-76CBF690632D}" dt="2023-05-15T05:55:33.125" v="10866" actId="208"/>
          <ac:spMkLst>
            <pc:docMk/>
            <pc:sldMk cId="417385216" sldId="893"/>
            <ac:spMk id="14" creationId="{45ED7582-AAB0-82E5-E267-560FCF905514}"/>
          </ac:spMkLst>
        </pc:spChg>
        <pc:spChg chg="add mod">
          <ac:chgData name="KARIMI ZAYAN" userId="07ce09e7-3b47-4ec4-8c7b-a91f74b265a2" providerId="ADAL" clId="{6848E0DA-8628-4E7B-BD79-76CBF690632D}" dt="2023-05-15T05:55:38.244" v="10867" actId="207"/>
          <ac:spMkLst>
            <pc:docMk/>
            <pc:sldMk cId="417385216" sldId="893"/>
            <ac:spMk id="15" creationId="{ED5F6A0A-5162-56FA-40E4-169D62F7A94E}"/>
          </ac:spMkLst>
        </pc:spChg>
        <pc:graphicFrameChg chg="add del mod">
          <ac:chgData name="KARIMI ZAYAN" userId="07ce09e7-3b47-4ec4-8c7b-a91f74b265a2" providerId="ADAL" clId="{6848E0DA-8628-4E7B-BD79-76CBF690632D}" dt="2023-05-15T05:37:41.424" v="10303" actId="478"/>
          <ac:graphicFrameMkLst>
            <pc:docMk/>
            <pc:sldMk cId="417385216" sldId="893"/>
            <ac:graphicFrameMk id="3" creationId="{DDB3AE06-5574-E588-6EE2-7309A8671AA8}"/>
          </ac:graphicFrameMkLst>
        </pc:graphicFrameChg>
        <pc:picChg chg="del">
          <ac:chgData name="KARIMI ZAYAN" userId="07ce09e7-3b47-4ec4-8c7b-a91f74b265a2" providerId="ADAL" clId="{6848E0DA-8628-4E7B-BD79-76CBF690632D}" dt="2023-05-14T16:07:50.110" v="10156" actId="478"/>
          <ac:picMkLst>
            <pc:docMk/>
            <pc:sldMk cId="417385216" sldId="893"/>
            <ac:picMk id="7" creationId="{252C3492-E767-069C-332F-8CD8A8B303E9}"/>
          </ac:picMkLst>
        </pc:picChg>
        <pc:picChg chg="del">
          <ac:chgData name="KARIMI ZAYAN" userId="07ce09e7-3b47-4ec4-8c7b-a91f74b265a2" providerId="ADAL" clId="{6848E0DA-8628-4E7B-BD79-76CBF690632D}" dt="2023-05-14T16:07:49.560" v="10155" actId="478"/>
          <ac:picMkLst>
            <pc:docMk/>
            <pc:sldMk cId="417385216" sldId="893"/>
            <ac:picMk id="3074" creationId="{D17EBBB8-8B59-972B-1BE4-2BE186A7F4EB}"/>
          </ac:picMkLst>
        </pc:picChg>
        <pc:cxnChg chg="add mod">
          <ac:chgData name="KARIMI ZAYAN" userId="07ce09e7-3b47-4ec4-8c7b-a91f74b265a2" providerId="ADAL" clId="{6848E0DA-8628-4E7B-BD79-76CBF690632D}" dt="2023-05-15T05:42:42.564" v="10617" actId="14100"/>
          <ac:cxnSpMkLst>
            <pc:docMk/>
            <pc:sldMk cId="417385216" sldId="893"/>
            <ac:cxnSpMk id="11" creationId="{5723ED05-446B-FFBC-157D-E5BCDB0F9485}"/>
          </ac:cxnSpMkLst>
        </pc:cxnChg>
        <pc:cxnChg chg="add mod">
          <ac:chgData name="KARIMI ZAYAN" userId="07ce09e7-3b47-4ec4-8c7b-a91f74b265a2" providerId="ADAL" clId="{6848E0DA-8628-4E7B-BD79-76CBF690632D}" dt="2023-05-15T05:51:42.638" v="10774" actId="1076"/>
          <ac:cxnSpMkLst>
            <pc:docMk/>
            <pc:sldMk cId="417385216" sldId="893"/>
            <ac:cxnSpMk id="16" creationId="{2416D334-4B51-3801-A551-486665B1ABDD}"/>
          </ac:cxnSpMkLst>
        </pc:cxnChg>
      </pc:sldChg>
      <pc:sldChg chg="addSp delSp modSp new mod modAnim">
        <pc:chgData name="KARIMI ZAYAN" userId="07ce09e7-3b47-4ec4-8c7b-a91f74b265a2" providerId="ADAL" clId="{6848E0DA-8628-4E7B-BD79-76CBF690632D}" dt="2023-05-15T06:01:33.954" v="11224" actId="14100"/>
        <pc:sldMkLst>
          <pc:docMk/>
          <pc:sldMk cId="2574473360" sldId="894"/>
        </pc:sldMkLst>
        <pc:spChg chg="mod">
          <ac:chgData name="KARIMI ZAYAN" userId="07ce09e7-3b47-4ec4-8c7b-a91f74b265a2" providerId="ADAL" clId="{6848E0DA-8628-4E7B-BD79-76CBF690632D}" dt="2023-05-15T05:58:24.944" v="10924" actId="20577"/>
          <ac:spMkLst>
            <pc:docMk/>
            <pc:sldMk cId="2574473360" sldId="894"/>
            <ac:spMk id="2" creationId="{7F312AEB-8435-BF65-FA9D-4188E4042EB3}"/>
          </ac:spMkLst>
        </pc:spChg>
        <pc:spChg chg="add mod">
          <ac:chgData name="KARIMI ZAYAN" userId="07ce09e7-3b47-4ec4-8c7b-a91f74b265a2" providerId="ADAL" clId="{6848E0DA-8628-4E7B-BD79-76CBF690632D}" dt="2023-05-15T05:58:50.945" v="10942" actId="20577"/>
          <ac:spMkLst>
            <pc:docMk/>
            <pc:sldMk cId="2574473360" sldId="894"/>
            <ac:spMk id="3" creationId="{EBA11A43-4267-3671-279C-917A169BB36A}"/>
          </ac:spMkLst>
        </pc:spChg>
        <pc:spChg chg="add del mod">
          <ac:chgData name="KARIMI ZAYAN" userId="07ce09e7-3b47-4ec4-8c7b-a91f74b265a2" providerId="ADAL" clId="{6848E0DA-8628-4E7B-BD79-76CBF690632D}" dt="2023-05-15T05:59:00.758" v="10946"/>
          <ac:spMkLst>
            <pc:docMk/>
            <pc:sldMk cId="2574473360" sldId="894"/>
            <ac:spMk id="4" creationId="{78143D3A-8F0D-F180-CA0C-6B8A2F4A366E}"/>
          </ac:spMkLst>
        </pc:spChg>
        <pc:spChg chg="add del mod">
          <ac:chgData name="KARIMI ZAYAN" userId="07ce09e7-3b47-4ec4-8c7b-a91f74b265a2" providerId="ADAL" clId="{6848E0DA-8628-4E7B-BD79-76CBF690632D}" dt="2023-05-15T05:59:00.758" v="10946"/>
          <ac:spMkLst>
            <pc:docMk/>
            <pc:sldMk cId="2574473360" sldId="894"/>
            <ac:spMk id="5" creationId="{F8F7298E-2E6F-5A30-4CDB-AF28ADBBBD28}"/>
          </ac:spMkLst>
        </pc:spChg>
        <pc:spChg chg="add mod">
          <ac:chgData name="KARIMI ZAYAN" userId="07ce09e7-3b47-4ec4-8c7b-a91f74b265a2" providerId="ADAL" clId="{6848E0DA-8628-4E7B-BD79-76CBF690632D}" dt="2023-05-15T06:00:12.649" v="11105" actId="14100"/>
          <ac:spMkLst>
            <pc:docMk/>
            <pc:sldMk cId="2574473360" sldId="894"/>
            <ac:spMk id="6" creationId="{825BDF70-6B58-730B-1406-C1C6C9E3B113}"/>
          </ac:spMkLst>
        </pc:spChg>
        <pc:spChg chg="add mod">
          <ac:chgData name="KARIMI ZAYAN" userId="07ce09e7-3b47-4ec4-8c7b-a91f74b265a2" providerId="ADAL" clId="{6848E0DA-8628-4E7B-BD79-76CBF690632D}" dt="2023-05-15T05:59:10.155" v="10949" actId="1076"/>
          <ac:spMkLst>
            <pc:docMk/>
            <pc:sldMk cId="2574473360" sldId="894"/>
            <ac:spMk id="7" creationId="{18A56D91-09CB-69C4-9050-6ABF2B34717F}"/>
          </ac:spMkLst>
        </pc:spChg>
        <pc:spChg chg="add mod">
          <ac:chgData name="KARIMI ZAYAN" userId="07ce09e7-3b47-4ec4-8c7b-a91f74b265a2" providerId="ADAL" clId="{6848E0DA-8628-4E7B-BD79-76CBF690632D}" dt="2023-05-15T05:59:28.832" v="10991" actId="20577"/>
          <ac:spMkLst>
            <pc:docMk/>
            <pc:sldMk cId="2574473360" sldId="894"/>
            <ac:spMk id="8" creationId="{6E5B8EA5-EF9A-C3F0-8E44-0F2E233F3404}"/>
          </ac:spMkLst>
        </pc:spChg>
        <pc:spChg chg="add mod">
          <ac:chgData name="KARIMI ZAYAN" userId="07ce09e7-3b47-4ec4-8c7b-a91f74b265a2" providerId="ADAL" clId="{6848E0DA-8628-4E7B-BD79-76CBF690632D}" dt="2023-05-15T06:00:59.991" v="11145" actId="1076"/>
          <ac:spMkLst>
            <pc:docMk/>
            <pc:sldMk cId="2574473360" sldId="894"/>
            <ac:spMk id="20" creationId="{BEC2A97D-17B8-5E3B-77FB-13E10A662ECC}"/>
          </ac:spMkLst>
        </pc:spChg>
        <pc:spChg chg="add mod">
          <ac:chgData name="KARIMI ZAYAN" userId="07ce09e7-3b47-4ec4-8c7b-a91f74b265a2" providerId="ADAL" clId="{6848E0DA-8628-4E7B-BD79-76CBF690632D}" dt="2023-05-15T06:01:07.623" v="11160" actId="20577"/>
          <ac:spMkLst>
            <pc:docMk/>
            <pc:sldMk cId="2574473360" sldId="894"/>
            <ac:spMk id="23" creationId="{E7FD8F7E-6916-1961-A9C5-F1D4773EB25F}"/>
          </ac:spMkLst>
        </pc:spChg>
        <pc:spChg chg="add mod">
          <ac:chgData name="KARIMI ZAYAN" userId="07ce09e7-3b47-4ec4-8c7b-a91f74b265a2" providerId="ADAL" clId="{6848E0DA-8628-4E7B-BD79-76CBF690632D}" dt="2023-05-15T06:01:28.219" v="11223" actId="20577"/>
          <ac:spMkLst>
            <pc:docMk/>
            <pc:sldMk cId="2574473360" sldId="894"/>
            <ac:spMk id="25" creationId="{A367B6F1-92D9-2EE4-C77E-A19F703A8CFC}"/>
          </ac:spMkLst>
        </pc:spChg>
        <pc:cxnChg chg="add mod">
          <ac:chgData name="KARIMI ZAYAN" userId="07ce09e7-3b47-4ec4-8c7b-a91f74b265a2" providerId="ADAL" clId="{6848E0DA-8628-4E7B-BD79-76CBF690632D}" dt="2023-05-15T06:00:59.991" v="11145" actId="1076"/>
          <ac:cxnSpMkLst>
            <pc:docMk/>
            <pc:sldMk cId="2574473360" sldId="894"/>
            <ac:cxnSpMk id="10" creationId="{C816F4EF-A105-C6B9-35D3-1014DD0B6903}"/>
          </ac:cxnSpMkLst>
        </pc:cxnChg>
        <pc:cxnChg chg="add mod">
          <ac:chgData name="KARIMI ZAYAN" userId="07ce09e7-3b47-4ec4-8c7b-a91f74b265a2" providerId="ADAL" clId="{6848E0DA-8628-4E7B-BD79-76CBF690632D}" dt="2023-05-15T06:01:11.183" v="11161" actId="14100"/>
          <ac:cxnSpMkLst>
            <pc:docMk/>
            <pc:sldMk cId="2574473360" sldId="894"/>
            <ac:cxnSpMk id="14" creationId="{65C4B401-3393-A454-952C-811479F09DED}"/>
          </ac:cxnSpMkLst>
        </pc:cxnChg>
        <pc:cxnChg chg="add mod">
          <ac:chgData name="KARIMI ZAYAN" userId="07ce09e7-3b47-4ec4-8c7b-a91f74b265a2" providerId="ADAL" clId="{6848E0DA-8628-4E7B-BD79-76CBF690632D}" dt="2023-05-15T06:01:33.954" v="11224" actId="14100"/>
          <ac:cxnSpMkLst>
            <pc:docMk/>
            <pc:sldMk cId="2574473360" sldId="894"/>
            <ac:cxnSpMk id="15" creationId="{E1657EDD-8895-8C7F-8651-10154A7415F5}"/>
          </ac:cxnSpMkLst>
        </pc:cxnChg>
      </pc:sldChg>
      <pc:sldChg chg="addSp delSp modSp add mod delAnim modAnim">
        <pc:chgData name="KARIMI ZAYAN" userId="07ce09e7-3b47-4ec4-8c7b-a91f74b265a2" providerId="ADAL" clId="{6848E0DA-8628-4E7B-BD79-76CBF690632D}" dt="2023-05-15T06:22:01.654" v="12666" actId="14100"/>
        <pc:sldMkLst>
          <pc:docMk/>
          <pc:sldMk cId="3223295460" sldId="895"/>
        </pc:sldMkLst>
        <pc:spChg chg="mod">
          <ac:chgData name="KARIMI ZAYAN" userId="07ce09e7-3b47-4ec4-8c7b-a91f74b265a2" providerId="ADAL" clId="{6848E0DA-8628-4E7B-BD79-76CBF690632D}" dt="2023-05-15T06:02:57.097" v="11475" actId="20577"/>
          <ac:spMkLst>
            <pc:docMk/>
            <pc:sldMk cId="3223295460" sldId="895"/>
            <ac:spMk id="2" creationId="{7F312AEB-8435-BF65-FA9D-4188E4042EB3}"/>
          </ac:spMkLst>
        </pc:spChg>
        <pc:spChg chg="del">
          <ac:chgData name="KARIMI ZAYAN" userId="07ce09e7-3b47-4ec4-8c7b-a91f74b265a2" providerId="ADAL" clId="{6848E0DA-8628-4E7B-BD79-76CBF690632D}" dt="2023-05-15T06:01:48.216" v="11228" actId="478"/>
          <ac:spMkLst>
            <pc:docMk/>
            <pc:sldMk cId="3223295460" sldId="895"/>
            <ac:spMk id="3" creationId="{EBA11A43-4267-3671-279C-917A169BB36A}"/>
          </ac:spMkLst>
        </pc:spChg>
        <pc:spChg chg="add mod">
          <ac:chgData name="KARIMI ZAYAN" userId="07ce09e7-3b47-4ec4-8c7b-a91f74b265a2" providerId="ADAL" clId="{6848E0DA-8628-4E7B-BD79-76CBF690632D}" dt="2023-05-15T06:06:05.009" v="11732" actId="1076"/>
          <ac:spMkLst>
            <pc:docMk/>
            <pc:sldMk cId="3223295460" sldId="895"/>
            <ac:spMk id="4" creationId="{06F88276-231D-9029-6339-FF28122FBB97}"/>
          </ac:spMkLst>
        </pc:spChg>
        <pc:spChg chg="mod">
          <ac:chgData name="KARIMI ZAYAN" userId="07ce09e7-3b47-4ec4-8c7b-a91f74b265a2" providerId="ADAL" clId="{6848E0DA-8628-4E7B-BD79-76CBF690632D}" dt="2023-05-15T06:03:22.820" v="11593" actId="20577"/>
          <ac:spMkLst>
            <pc:docMk/>
            <pc:sldMk cId="3223295460" sldId="895"/>
            <ac:spMk id="6" creationId="{825BDF70-6B58-730B-1406-C1C6C9E3B113}"/>
          </ac:spMkLst>
        </pc:spChg>
        <pc:spChg chg="mod">
          <ac:chgData name="KARIMI ZAYAN" userId="07ce09e7-3b47-4ec4-8c7b-a91f74b265a2" providerId="ADAL" clId="{6848E0DA-8628-4E7B-BD79-76CBF690632D}" dt="2023-05-15T06:06:05.009" v="11732" actId="1076"/>
          <ac:spMkLst>
            <pc:docMk/>
            <pc:sldMk cId="3223295460" sldId="895"/>
            <ac:spMk id="7" creationId="{18A56D91-09CB-69C4-9050-6ABF2B34717F}"/>
          </ac:spMkLst>
        </pc:spChg>
        <pc:spChg chg="mod">
          <ac:chgData name="KARIMI ZAYAN" userId="07ce09e7-3b47-4ec4-8c7b-a91f74b265a2" providerId="ADAL" clId="{6848E0DA-8628-4E7B-BD79-76CBF690632D}" dt="2023-05-15T06:22:01.654" v="12666" actId="14100"/>
          <ac:spMkLst>
            <pc:docMk/>
            <pc:sldMk cId="3223295460" sldId="895"/>
            <ac:spMk id="8" creationId="{6E5B8EA5-EF9A-C3F0-8E44-0F2E233F3404}"/>
          </ac:spMkLst>
        </pc:spChg>
        <pc:spChg chg="del">
          <ac:chgData name="KARIMI ZAYAN" userId="07ce09e7-3b47-4ec4-8c7b-a91f74b265a2" providerId="ADAL" clId="{6848E0DA-8628-4E7B-BD79-76CBF690632D}" dt="2023-05-15T06:01:42.472" v="11226" actId="478"/>
          <ac:spMkLst>
            <pc:docMk/>
            <pc:sldMk cId="3223295460" sldId="895"/>
            <ac:spMk id="20" creationId="{BEC2A97D-17B8-5E3B-77FB-13E10A662ECC}"/>
          </ac:spMkLst>
        </pc:spChg>
        <pc:spChg chg="del">
          <ac:chgData name="KARIMI ZAYAN" userId="07ce09e7-3b47-4ec4-8c7b-a91f74b265a2" providerId="ADAL" clId="{6848E0DA-8628-4E7B-BD79-76CBF690632D}" dt="2023-05-15T06:01:42.472" v="11226" actId="478"/>
          <ac:spMkLst>
            <pc:docMk/>
            <pc:sldMk cId="3223295460" sldId="895"/>
            <ac:spMk id="23" creationId="{E7FD8F7E-6916-1961-A9C5-F1D4773EB25F}"/>
          </ac:spMkLst>
        </pc:spChg>
        <pc:spChg chg="del">
          <ac:chgData name="KARIMI ZAYAN" userId="07ce09e7-3b47-4ec4-8c7b-a91f74b265a2" providerId="ADAL" clId="{6848E0DA-8628-4E7B-BD79-76CBF690632D}" dt="2023-05-15T06:01:42.472" v="11226" actId="478"/>
          <ac:spMkLst>
            <pc:docMk/>
            <pc:sldMk cId="3223295460" sldId="895"/>
            <ac:spMk id="25" creationId="{A367B6F1-92D9-2EE4-C77E-A19F703A8CFC}"/>
          </ac:spMkLst>
        </pc:spChg>
        <pc:picChg chg="add mod">
          <ac:chgData name="KARIMI ZAYAN" userId="07ce09e7-3b47-4ec4-8c7b-a91f74b265a2" providerId="ADAL" clId="{6848E0DA-8628-4E7B-BD79-76CBF690632D}" dt="2023-05-15T06:06:00.680" v="11731" actId="1076"/>
          <ac:picMkLst>
            <pc:docMk/>
            <pc:sldMk cId="3223295460" sldId="895"/>
            <ac:picMk id="2050" creationId="{8AF70B14-D31C-5CE8-BBC4-75EE815475D7}"/>
          </ac:picMkLst>
        </pc:picChg>
        <pc:cxnChg chg="del mod">
          <ac:chgData name="KARIMI ZAYAN" userId="07ce09e7-3b47-4ec4-8c7b-a91f74b265a2" providerId="ADAL" clId="{6848E0DA-8628-4E7B-BD79-76CBF690632D}" dt="2023-05-15T06:01:46.130" v="11227" actId="478"/>
          <ac:cxnSpMkLst>
            <pc:docMk/>
            <pc:sldMk cId="3223295460" sldId="895"/>
            <ac:cxnSpMk id="10" creationId="{C816F4EF-A105-C6B9-35D3-1014DD0B6903}"/>
          </ac:cxnSpMkLst>
        </pc:cxnChg>
        <pc:cxnChg chg="del mod">
          <ac:chgData name="KARIMI ZAYAN" userId="07ce09e7-3b47-4ec4-8c7b-a91f74b265a2" providerId="ADAL" clId="{6848E0DA-8628-4E7B-BD79-76CBF690632D}" dt="2023-05-15T06:01:46.130" v="11227" actId="478"/>
          <ac:cxnSpMkLst>
            <pc:docMk/>
            <pc:sldMk cId="3223295460" sldId="895"/>
            <ac:cxnSpMk id="14" creationId="{65C4B401-3393-A454-952C-811479F09DED}"/>
          </ac:cxnSpMkLst>
        </pc:cxnChg>
        <pc:cxnChg chg="del mod">
          <ac:chgData name="KARIMI ZAYAN" userId="07ce09e7-3b47-4ec4-8c7b-a91f74b265a2" providerId="ADAL" clId="{6848E0DA-8628-4E7B-BD79-76CBF690632D}" dt="2023-05-15T06:01:46.130" v="11227" actId="478"/>
          <ac:cxnSpMkLst>
            <pc:docMk/>
            <pc:sldMk cId="3223295460" sldId="895"/>
            <ac:cxnSpMk id="15" creationId="{E1657EDD-8895-8C7F-8651-10154A7415F5}"/>
          </ac:cxnSpMkLst>
        </pc:cxnChg>
      </pc:sldChg>
      <pc:sldChg chg="addSp delSp modSp add mod addAnim delAnim modAnim">
        <pc:chgData name="KARIMI ZAYAN" userId="07ce09e7-3b47-4ec4-8c7b-a91f74b265a2" providerId="ADAL" clId="{6848E0DA-8628-4E7B-BD79-76CBF690632D}" dt="2023-05-15T06:05:21.882" v="11726" actId="1076"/>
        <pc:sldMkLst>
          <pc:docMk/>
          <pc:sldMk cId="2496559858" sldId="896"/>
        </pc:sldMkLst>
        <pc:spChg chg="mod">
          <ac:chgData name="KARIMI ZAYAN" userId="07ce09e7-3b47-4ec4-8c7b-a91f74b265a2" providerId="ADAL" clId="{6848E0DA-8628-4E7B-BD79-76CBF690632D}" dt="2023-05-15T06:04:07.205" v="11632" actId="20577"/>
          <ac:spMkLst>
            <pc:docMk/>
            <pc:sldMk cId="2496559858" sldId="896"/>
            <ac:spMk id="2" creationId="{C1C32667-78E9-D6CC-1B86-1A5D5DBB42E6}"/>
          </ac:spMkLst>
        </pc:spChg>
        <pc:spChg chg="del">
          <ac:chgData name="KARIMI ZAYAN" userId="07ce09e7-3b47-4ec4-8c7b-a91f74b265a2" providerId="ADAL" clId="{6848E0DA-8628-4E7B-BD79-76CBF690632D}" dt="2023-05-15T06:04:24.327" v="11636" actId="478"/>
          <ac:spMkLst>
            <pc:docMk/>
            <pc:sldMk cId="2496559858" sldId="896"/>
            <ac:spMk id="4" creationId="{C5F76E8B-AE2B-E663-42AF-E0DD37E443F0}"/>
          </ac:spMkLst>
        </pc:spChg>
        <pc:spChg chg="add del mod">
          <ac:chgData name="KARIMI ZAYAN" userId="07ce09e7-3b47-4ec4-8c7b-a91f74b265a2" providerId="ADAL" clId="{6848E0DA-8628-4E7B-BD79-76CBF690632D}" dt="2023-05-15T06:05:21.882" v="11726" actId="1076"/>
          <ac:spMkLst>
            <pc:docMk/>
            <pc:sldMk cId="2496559858" sldId="896"/>
            <ac:spMk id="8" creationId="{6A285555-1F2D-2227-51B7-5368E23C5D5F}"/>
          </ac:spMkLst>
        </pc:spChg>
        <pc:picChg chg="add del mod">
          <ac:chgData name="KARIMI ZAYAN" userId="07ce09e7-3b47-4ec4-8c7b-a91f74b265a2" providerId="ADAL" clId="{6848E0DA-8628-4E7B-BD79-76CBF690632D}" dt="2023-05-15T06:05:21.882" v="11726" actId="1076"/>
          <ac:picMkLst>
            <pc:docMk/>
            <pc:sldMk cId="2496559858" sldId="896"/>
            <ac:picMk id="7" creationId="{252C3492-E767-069C-332F-8CD8A8B303E9}"/>
          </ac:picMkLst>
        </pc:picChg>
        <pc:picChg chg="del mod">
          <ac:chgData name="KARIMI ZAYAN" userId="07ce09e7-3b47-4ec4-8c7b-a91f74b265a2" providerId="ADAL" clId="{6848E0DA-8628-4E7B-BD79-76CBF690632D}" dt="2023-05-15T06:04:24.327" v="11636" actId="478"/>
          <ac:picMkLst>
            <pc:docMk/>
            <pc:sldMk cId="2496559858" sldId="896"/>
            <ac:picMk id="3074" creationId="{D17EBBB8-8B59-972B-1BE4-2BE186A7F4EB}"/>
          </ac:picMkLst>
        </pc:picChg>
      </pc:sldChg>
      <pc:sldChg chg="addSp delSp modSp add mod ord addAnim delAnim modAnim">
        <pc:chgData name="KARIMI ZAYAN" userId="07ce09e7-3b47-4ec4-8c7b-a91f74b265a2" providerId="ADAL" clId="{6848E0DA-8628-4E7B-BD79-76CBF690632D}" dt="2023-05-15T06:25:41.277" v="12906" actId="21"/>
        <pc:sldMkLst>
          <pc:docMk/>
          <pc:sldMk cId="1672948227" sldId="897"/>
        </pc:sldMkLst>
        <pc:spChg chg="mod">
          <ac:chgData name="KARIMI ZAYAN" userId="07ce09e7-3b47-4ec4-8c7b-a91f74b265a2" providerId="ADAL" clId="{6848E0DA-8628-4E7B-BD79-76CBF690632D}" dt="2023-05-15T06:06:33.179" v="11772" actId="20577"/>
          <ac:spMkLst>
            <pc:docMk/>
            <pc:sldMk cId="1672948227" sldId="897"/>
            <ac:spMk id="2" creationId="{7F312AEB-8435-BF65-FA9D-4188E4042EB3}"/>
          </ac:spMkLst>
        </pc:spChg>
        <pc:spChg chg="del">
          <ac:chgData name="KARIMI ZAYAN" userId="07ce09e7-3b47-4ec4-8c7b-a91f74b265a2" providerId="ADAL" clId="{6848E0DA-8628-4E7B-BD79-76CBF690632D}" dt="2023-05-15T06:06:39.936" v="11773" actId="478"/>
          <ac:spMkLst>
            <pc:docMk/>
            <pc:sldMk cId="1672948227" sldId="897"/>
            <ac:spMk id="3" creationId="{EBA11A43-4267-3671-279C-917A169BB36A}"/>
          </ac:spMkLst>
        </pc:spChg>
        <pc:spChg chg="mod">
          <ac:chgData name="KARIMI ZAYAN" userId="07ce09e7-3b47-4ec4-8c7b-a91f74b265a2" providerId="ADAL" clId="{6848E0DA-8628-4E7B-BD79-76CBF690632D}" dt="2023-05-15T06:07:19.996" v="11892" actId="20577"/>
          <ac:spMkLst>
            <pc:docMk/>
            <pc:sldMk cId="1672948227" sldId="897"/>
            <ac:spMk id="6" creationId="{825BDF70-6B58-730B-1406-C1C6C9E3B113}"/>
          </ac:spMkLst>
        </pc:spChg>
        <pc:spChg chg="mod">
          <ac:chgData name="KARIMI ZAYAN" userId="07ce09e7-3b47-4ec4-8c7b-a91f74b265a2" providerId="ADAL" clId="{6848E0DA-8628-4E7B-BD79-76CBF690632D}" dt="2023-05-15T06:06:42.391" v="11774" actId="1076"/>
          <ac:spMkLst>
            <pc:docMk/>
            <pc:sldMk cId="1672948227" sldId="897"/>
            <ac:spMk id="7" creationId="{18A56D91-09CB-69C4-9050-6ABF2B34717F}"/>
          </ac:spMkLst>
        </pc:spChg>
        <pc:spChg chg="mod">
          <ac:chgData name="KARIMI ZAYAN" userId="07ce09e7-3b47-4ec4-8c7b-a91f74b265a2" providerId="ADAL" clId="{6848E0DA-8628-4E7B-BD79-76CBF690632D}" dt="2023-05-15T06:06:57.719" v="11803" actId="14100"/>
          <ac:spMkLst>
            <pc:docMk/>
            <pc:sldMk cId="1672948227" sldId="897"/>
            <ac:spMk id="8" creationId="{6E5B8EA5-EF9A-C3F0-8E44-0F2E233F3404}"/>
          </ac:spMkLst>
        </pc:spChg>
        <pc:spChg chg="mod">
          <ac:chgData name="KARIMI ZAYAN" userId="07ce09e7-3b47-4ec4-8c7b-a91f74b265a2" providerId="ADAL" clId="{6848E0DA-8628-4E7B-BD79-76CBF690632D}" dt="2023-05-15T06:11:38.477" v="11968" actId="1076"/>
          <ac:spMkLst>
            <pc:docMk/>
            <pc:sldMk cId="1672948227" sldId="897"/>
            <ac:spMk id="20" creationId="{BEC2A97D-17B8-5E3B-77FB-13E10A662ECC}"/>
          </ac:spMkLst>
        </pc:spChg>
        <pc:spChg chg="mod">
          <ac:chgData name="KARIMI ZAYAN" userId="07ce09e7-3b47-4ec4-8c7b-a91f74b265a2" providerId="ADAL" clId="{6848E0DA-8628-4E7B-BD79-76CBF690632D}" dt="2023-05-15T06:07:47.851" v="11935" actId="1076"/>
          <ac:spMkLst>
            <pc:docMk/>
            <pc:sldMk cId="1672948227" sldId="897"/>
            <ac:spMk id="23" creationId="{E7FD8F7E-6916-1961-A9C5-F1D4773EB25F}"/>
          </ac:spMkLst>
        </pc:spChg>
        <pc:spChg chg="mod">
          <ac:chgData name="KARIMI ZAYAN" userId="07ce09e7-3b47-4ec4-8c7b-a91f74b265a2" providerId="ADAL" clId="{6848E0DA-8628-4E7B-BD79-76CBF690632D}" dt="2023-05-15T06:11:37.221" v="11967" actId="1076"/>
          <ac:spMkLst>
            <pc:docMk/>
            <pc:sldMk cId="1672948227" sldId="897"/>
            <ac:spMk id="25" creationId="{A367B6F1-92D9-2EE4-C77E-A19F703A8CFC}"/>
          </ac:spMkLst>
        </pc:spChg>
        <pc:cxnChg chg="mod">
          <ac:chgData name="KARIMI ZAYAN" userId="07ce09e7-3b47-4ec4-8c7b-a91f74b265a2" providerId="ADAL" clId="{6848E0DA-8628-4E7B-BD79-76CBF690632D}" dt="2023-05-15T06:11:38.477" v="11968" actId="1076"/>
          <ac:cxnSpMkLst>
            <pc:docMk/>
            <pc:sldMk cId="1672948227" sldId="897"/>
            <ac:cxnSpMk id="10" creationId="{C816F4EF-A105-C6B9-35D3-1014DD0B6903}"/>
          </ac:cxnSpMkLst>
        </pc:cxnChg>
        <pc:cxnChg chg="add del mod">
          <ac:chgData name="KARIMI ZAYAN" userId="07ce09e7-3b47-4ec4-8c7b-a91f74b265a2" providerId="ADAL" clId="{6848E0DA-8628-4E7B-BD79-76CBF690632D}" dt="2023-05-15T06:25:41.277" v="12906" actId="21"/>
          <ac:cxnSpMkLst>
            <pc:docMk/>
            <pc:sldMk cId="1672948227" sldId="897"/>
            <ac:cxnSpMk id="14" creationId="{65C4B401-3393-A454-952C-811479F09DED}"/>
          </ac:cxnSpMkLst>
        </pc:cxnChg>
        <pc:cxnChg chg="mod">
          <ac:chgData name="KARIMI ZAYAN" userId="07ce09e7-3b47-4ec4-8c7b-a91f74b265a2" providerId="ADAL" clId="{6848E0DA-8628-4E7B-BD79-76CBF690632D}" dt="2023-05-15T06:11:37.221" v="11967" actId="1076"/>
          <ac:cxnSpMkLst>
            <pc:docMk/>
            <pc:sldMk cId="1672948227" sldId="897"/>
            <ac:cxnSpMk id="15" creationId="{E1657EDD-8895-8C7F-8651-10154A7415F5}"/>
          </ac:cxnSpMkLst>
        </pc:cxnChg>
      </pc:sldChg>
      <pc:sldChg chg="addSp delSp modSp add mod delAnim modAnim">
        <pc:chgData name="KARIMI ZAYAN" userId="07ce09e7-3b47-4ec4-8c7b-a91f74b265a2" providerId="ADAL" clId="{6848E0DA-8628-4E7B-BD79-76CBF690632D}" dt="2023-05-15T06:18:40.390" v="12355" actId="1076"/>
        <pc:sldMkLst>
          <pc:docMk/>
          <pc:sldMk cId="3068325196" sldId="898"/>
        </pc:sldMkLst>
        <pc:spChg chg="mod">
          <ac:chgData name="KARIMI ZAYAN" userId="07ce09e7-3b47-4ec4-8c7b-a91f74b265a2" providerId="ADAL" clId="{6848E0DA-8628-4E7B-BD79-76CBF690632D}" dt="2023-05-15T06:14:15.732" v="12026" actId="20577"/>
          <ac:spMkLst>
            <pc:docMk/>
            <pc:sldMk cId="3068325196" sldId="898"/>
            <ac:spMk id="2" creationId="{7F312AEB-8435-BF65-FA9D-4188E4042EB3}"/>
          </ac:spMkLst>
        </pc:spChg>
        <pc:spChg chg="add mod">
          <ac:chgData name="KARIMI ZAYAN" userId="07ce09e7-3b47-4ec4-8c7b-a91f74b265a2" providerId="ADAL" clId="{6848E0DA-8628-4E7B-BD79-76CBF690632D}" dt="2023-05-15T06:18:40.390" v="12355" actId="1076"/>
          <ac:spMkLst>
            <pc:docMk/>
            <pc:sldMk cId="3068325196" sldId="898"/>
            <ac:spMk id="3" creationId="{E5815ED8-7143-6D73-C26D-EE195D6D7A13}"/>
          </ac:spMkLst>
        </pc:spChg>
        <pc:spChg chg="add del mod">
          <ac:chgData name="KARIMI ZAYAN" userId="07ce09e7-3b47-4ec4-8c7b-a91f74b265a2" providerId="ADAL" clId="{6848E0DA-8628-4E7B-BD79-76CBF690632D}" dt="2023-05-15T06:16:47.395" v="12263" actId="478"/>
          <ac:spMkLst>
            <pc:docMk/>
            <pc:sldMk cId="3068325196" sldId="898"/>
            <ac:spMk id="4" creationId="{10EC6981-8D01-DED9-09E6-C14527B3E9D3}"/>
          </ac:spMkLst>
        </pc:spChg>
        <pc:spChg chg="add mod">
          <ac:chgData name="KARIMI ZAYAN" userId="07ce09e7-3b47-4ec4-8c7b-a91f74b265a2" providerId="ADAL" clId="{6848E0DA-8628-4E7B-BD79-76CBF690632D}" dt="2023-05-15T06:17:05.293" v="12324" actId="20577"/>
          <ac:spMkLst>
            <pc:docMk/>
            <pc:sldMk cId="3068325196" sldId="898"/>
            <ac:spMk id="5" creationId="{6AA81DB9-C900-4741-5A22-53A754C97201}"/>
          </ac:spMkLst>
        </pc:spChg>
        <pc:spChg chg="del">
          <ac:chgData name="KARIMI ZAYAN" userId="07ce09e7-3b47-4ec4-8c7b-a91f74b265a2" providerId="ADAL" clId="{6848E0DA-8628-4E7B-BD79-76CBF690632D}" dt="2023-05-15T06:12:12.873" v="11991" actId="478"/>
          <ac:spMkLst>
            <pc:docMk/>
            <pc:sldMk cId="3068325196" sldId="898"/>
            <ac:spMk id="6" creationId="{825BDF70-6B58-730B-1406-C1C6C9E3B113}"/>
          </ac:spMkLst>
        </pc:spChg>
        <pc:spChg chg="del">
          <ac:chgData name="KARIMI ZAYAN" userId="07ce09e7-3b47-4ec4-8c7b-a91f74b265a2" providerId="ADAL" clId="{6848E0DA-8628-4E7B-BD79-76CBF690632D}" dt="2023-05-15T06:12:12.873" v="11991" actId="478"/>
          <ac:spMkLst>
            <pc:docMk/>
            <pc:sldMk cId="3068325196" sldId="898"/>
            <ac:spMk id="7" creationId="{18A56D91-09CB-69C4-9050-6ABF2B34717F}"/>
          </ac:spMkLst>
        </pc:spChg>
        <pc:spChg chg="del">
          <ac:chgData name="KARIMI ZAYAN" userId="07ce09e7-3b47-4ec4-8c7b-a91f74b265a2" providerId="ADAL" clId="{6848E0DA-8628-4E7B-BD79-76CBF690632D}" dt="2023-05-15T06:12:12.873" v="11991" actId="478"/>
          <ac:spMkLst>
            <pc:docMk/>
            <pc:sldMk cId="3068325196" sldId="898"/>
            <ac:spMk id="8" creationId="{6E5B8EA5-EF9A-C3F0-8E44-0F2E233F3404}"/>
          </ac:spMkLst>
        </pc:spChg>
        <pc:spChg chg="add mod">
          <ac:chgData name="KARIMI ZAYAN" userId="07ce09e7-3b47-4ec4-8c7b-a91f74b265a2" providerId="ADAL" clId="{6848E0DA-8628-4E7B-BD79-76CBF690632D}" dt="2023-05-15T06:18:40.390" v="12355" actId="1076"/>
          <ac:spMkLst>
            <pc:docMk/>
            <pc:sldMk cId="3068325196" sldId="898"/>
            <ac:spMk id="9" creationId="{D47AB176-08EB-4172-E17D-010DFC98E115}"/>
          </ac:spMkLst>
        </pc:spChg>
        <pc:spChg chg="add mod">
          <ac:chgData name="KARIMI ZAYAN" userId="07ce09e7-3b47-4ec4-8c7b-a91f74b265a2" providerId="ADAL" clId="{6848E0DA-8628-4E7B-BD79-76CBF690632D}" dt="2023-05-15T06:18:40.390" v="12355" actId="1076"/>
          <ac:spMkLst>
            <pc:docMk/>
            <pc:sldMk cId="3068325196" sldId="898"/>
            <ac:spMk id="11" creationId="{2B6308A1-B660-7747-8E2D-26399D68BCC3}"/>
          </ac:spMkLst>
        </pc:spChg>
        <pc:spChg chg="del">
          <ac:chgData name="KARIMI ZAYAN" userId="07ce09e7-3b47-4ec4-8c7b-a91f74b265a2" providerId="ADAL" clId="{6848E0DA-8628-4E7B-BD79-76CBF690632D}" dt="2023-05-15T06:12:12.873" v="11991" actId="478"/>
          <ac:spMkLst>
            <pc:docMk/>
            <pc:sldMk cId="3068325196" sldId="898"/>
            <ac:spMk id="20" creationId="{BEC2A97D-17B8-5E3B-77FB-13E10A662ECC}"/>
          </ac:spMkLst>
        </pc:spChg>
        <pc:spChg chg="del">
          <ac:chgData name="KARIMI ZAYAN" userId="07ce09e7-3b47-4ec4-8c7b-a91f74b265a2" providerId="ADAL" clId="{6848E0DA-8628-4E7B-BD79-76CBF690632D}" dt="2023-05-15T06:12:12.873" v="11991" actId="478"/>
          <ac:spMkLst>
            <pc:docMk/>
            <pc:sldMk cId="3068325196" sldId="898"/>
            <ac:spMk id="23" creationId="{E7FD8F7E-6916-1961-A9C5-F1D4773EB25F}"/>
          </ac:spMkLst>
        </pc:spChg>
        <pc:spChg chg="del">
          <ac:chgData name="KARIMI ZAYAN" userId="07ce09e7-3b47-4ec4-8c7b-a91f74b265a2" providerId="ADAL" clId="{6848E0DA-8628-4E7B-BD79-76CBF690632D}" dt="2023-05-15T06:12:12.873" v="11991" actId="478"/>
          <ac:spMkLst>
            <pc:docMk/>
            <pc:sldMk cId="3068325196" sldId="898"/>
            <ac:spMk id="25" creationId="{A367B6F1-92D9-2EE4-C77E-A19F703A8CFC}"/>
          </ac:spMkLst>
        </pc:spChg>
        <pc:cxnChg chg="del mod">
          <ac:chgData name="KARIMI ZAYAN" userId="07ce09e7-3b47-4ec4-8c7b-a91f74b265a2" providerId="ADAL" clId="{6848E0DA-8628-4E7B-BD79-76CBF690632D}" dt="2023-05-15T06:12:12.873" v="11991" actId="478"/>
          <ac:cxnSpMkLst>
            <pc:docMk/>
            <pc:sldMk cId="3068325196" sldId="898"/>
            <ac:cxnSpMk id="10" creationId="{C816F4EF-A105-C6B9-35D3-1014DD0B6903}"/>
          </ac:cxnSpMkLst>
        </pc:cxnChg>
        <pc:cxnChg chg="add mod">
          <ac:chgData name="KARIMI ZAYAN" userId="07ce09e7-3b47-4ec4-8c7b-a91f74b265a2" providerId="ADAL" clId="{6848E0DA-8628-4E7B-BD79-76CBF690632D}" dt="2023-05-15T06:18:40.390" v="12355" actId="1076"/>
          <ac:cxnSpMkLst>
            <pc:docMk/>
            <pc:sldMk cId="3068325196" sldId="898"/>
            <ac:cxnSpMk id="12" creationId="{D4DF1DFF-7EBB-1C59-F67B-988C3248A1DB}"/>
          </ac:cxnSpMkLst>
        </pc:cxnChg>
        <pc:cxnChg chg="del mod">
          <ac:chgData name="KARIMI ZAYAN" userId="07ce09e7-3b47-4ec4-8c7b-a91f74b265a2" providerId="ADAL" clId="{6848E0DA-8628-4E7B-BD79-76CBF690632D}" dt="2023-05-15T06:12:12.873" v="11991" actId="478"/>
          <ac:cxnSpMkLst>
            <pc:docMk/>
            <pc:sldMk cId="3068325196" sldId="898"/>
            <ac:cxnSpMk id="14" creationId="{65C4B401-3393-A454-952C-811479F09DED}"/>
          </ac:cxnSpMkLst>
        </pc:cxnChg>
        <pc:cxnChg chg="del mod">
          <ac:chgData name="KARIMI ZAYAN" userId="07ce09e7-3b47-4ec4-8c7b-a91f74b265a2" providerId="ADAL" clId="{6848E0DA-8628-4E7B-BD79-76CBF690632D}" dt="2023-05-15T06:12:12.873" v="11991" actId="478"/>
          <ac:cxnSpMkLst>
            <pc:docMk/>
            <pc:sldMk cId="3068325196" sldId="898"/>
            <ac:cxnSpMk id="15" creationId="{E1657EDD-8895-8C7F-8651-10154A7415F5}"/>
          </ac:cxnSpMkLst>
        </pc:cxnChg>
        <pc:cxnChg chg="add mod">
          <ac:chgData name="KARIMI ZAYAN" userId="07ce09e7-3b47-4ec4-8c7b-a91f74b265a2" providerId="ADAL" clId="{6848E0DA-8628-4E7B-BD79-76CBF690632D}" dt="2023-05-15T06:18:40.390" v="12355" actId="1076"/>
          <ac:cxnSpMkLst>
            <pc:docMk/>
            <pc:sldMk cId="3068325196" sldId="898"/>
            <ac:cxnSpMk id="17" creationId="{6A9F7B56-3CA5-867E-CFE6-DA8CB3DE52F1}"/>
          </ac:cxnSpMkLst>
        </pc:cxnChg>
        <pc:cxnChg chg="add mod">
          <ac:chgData name="KARIMI ZAYAN" userId="07ce09e7-3b47-4ec4-8c7b-a91f74b265a2" providerId="ADAL" clId="{6848E0DA-8628-4E7B-BD79-76CBF690632D}" dt="2023-05-15T06:18:40.390" v="12355" actId="1076"/>
          <ac:cxnSpMkLst>
            <pc:docMk/>
            <pc:sldMk cId="3068325196" sldId="898"/>
            <ac:cxnSpMk id="21" creationId="{38047121-713C-04F6-BA5A-CACF4FAA8EF1}"/>
          </ac:cxnSpMkLst>
        </pc:cxnChg>
      </pc:sldChg>
      <pc:sldChg chg="addSp delSp modSp add mod delAnim modAnim">
        <pc:chgData name="KARIMI ZAYAN" userId="07ce09e7-3b47-4ec4-8c7b-a91f74b265a2" providerId="ADAL" clId="{6848E0DA-8628-4E7B-BD79-76CBF690632D}" dt="2023-05-15T06:21:02.751" v="12588" actId="1582"/>
        <pc:sldMkLst>
          <pc:docMk/>
          <pc:sldMk cId="2829504656" sldId="899"/>
        </pc:sldMkLst>
        <pc:spChg chg="mod">
          <ac:chgData name="KARIMI ZAYAN" userId="07ce09e7-3b47-4ec4-8c7b-a91f74b265a2" providerId="ADAL" clId="{6848E0DA-8628-4E7B-BD79-76CBF690632D}" dt="2023-05-15T06:18:50.382" v="12378" actId="20577"/>
          <ac:spMkLst>
            <pc:docMk/>
            <pc:sldMk cId="2829504656" sldId="899"/>
            <ac:spMk id="2" creationId="{7F312AEB-8435-BF65-FA9D-4188E4042EB3}"/>
          </ac:spMkLst>
        </pc:spChg>
        <pc:spChg chg="mod">
          <ac:chgData name="KARIMI ZAYAN" userId="07ce09e7-3b47-4ec4-8c7b-a91f74b265a2" providerId="ADAL" clId="{6848E0DA-8628-4E7B-BD79-76CBF690632D}" dt="2023-05-15T06:20:01.410" v="12570" actId="1076"/>
          <ac:spMkLst>
            <pc:docMk/>
            <pc:sldMk cId="2829504656" sldId="899"/>
            <ac:spMk id="3" creationId="{E5815ED8-7143-6D73-C26D-EE195D6D7A13}"/>
          </ac:spMkLst>
        </pc:spChg>
        <pc:spChg chg="add mod">
          <ac:chgData name="KARIMI ZAYAN" userId="07ce09e7-3b47-4ec4-8c7b-a91f74b265a2" providerId="ADAL" clId="{6848E0DA-8628-4E7B-BD79-76CBF690632D}" dt="2023-05-15T06:20:03.352" v="12572" actId="1076"/>
          <ac:spMkLst>
            <pc:docMk/>
            <pc:sldMk cId="2829504656" sldId="899"/>
            <ac:spMk id="4" creationId="{9BE922A9-C007-D1FD-8189-60A0008B3E14}"/>
          </ac:spMkLst>
        </pc:spChg>
        <pc:spChg chg="mod">
          <ac:chgData name="KARIMI ZAYAN" userId="07ce09e7-3b47-4ec4-8c7b-a91f74b265a2" providerId="ADAL" clId="{6848E0DA-8628-4E7B-BD79-76CBF690632D}" dt="2023-05-15T06:19:35.421" v="12562" actId="20577"/>
          <ac:spMkLst>
            <pc:docMk/>
            <pc:sldMk cId="2829504656" sldId="899"/>
            <ac:spMk id="5" creationId="{6AA81DB9-C900-4741-5A22-53A754C97201}"/>
          </ac:spMkLst>
        </pc:spChg>
        <pc:spChg chg="del">
          <ac:chgData name="KARIMI ZAYAN" userId="07ce09e7-3b47-4ec4-8c7b-a91f74b265a2" providerId="ADAL" clId="{6848E0DA-8628-4E7B-BD79-76CBF690632D}" dt="2023-05-15T06:19:39.971" v="12563" actId="478"/>
          <ac:spMkLst>
            <pc:docMk/>
            <pc:sldMk cId="2829504656" sldId="899"/>
            <ac:spMk id="9" creationId="{D47AB176-08EB-4172-E17D-010DFC98E115}"/>
          </ac:spMkLst>
        </pc:spChg>
        <pc:spChg chg="del">
          <ac:chgData name="KARIMI ZAYAN" userId="07ce09e7-3b47-4ec4-8c7b-a91f74b265a2" providerId="ADAL" clId="{6848E0DA-8628-4E7B-BD79-76CBF690632D}" dt="2023-05-15T06:19:39.971" v="12563" actId="478"/>
          <ac:spMkLst>
            <pc:docMk/>
            <pc:sldMk cId="2829504656" sldId="899"/>
            <ac:spMk id="11" creationId="{2B6308A1-B660-7747-8E2D-26399D68BCC3}"/>
          </ac:spMkLst>
        </pc:spChg>
        <pc:spChg chg="add mod">
          <ac:chgData name="KARIMI ZAYAN" userId="07ce09e7-3b47-4ec4-8c7b-a91f74b265a2" providerId="ADAL" clId="{6848E0DA-8628-4E7B-BD79-76CBF690632D}" dt="2023-05-15T06:20:30.609" v="12579" actId="1076"/>
          <ac:spMkLst>
            <pc:docMk/>
            <pc:sldMk cId="2829504656" sldId="899"/>
            <ac:spMk id="13" creationId="{B9C2BB43-8D5D-1634-7FF7-87FA4DF4ECD9}"/>
          </ac:spMkLst>
        </pc:spChg>
        <pc:spChg chg="add mod">
          <ac:chgData name="KARIMI ZAYAN" userId="07ce09e7-3b47-4ec4-8c7b-a91f74b265a2" providerId="ADAL" clId="{6848E0DA-8628-4E7B-BD79-76CBF690632D}" dt="2023-05-15T06:20:33.828" v="12581" actId="1076"/>
          <ac:spMkLst>
            <pc:docMk/>
            <pc:sldMk cId="2829504656" sldId="899"/>
            <ac:spMk id="14" creationId="{C3D246C9-D002-482F-1B31-1F6FA7FD4FCE}"/>
          </ac:spMkLst>
        </pc:spChg>
        <pc:cxnChg chg="add mod">
          <ac:chgData name="KARIMI ZAYAN" userId="07ce09e7-3b47-4ec4-8c7b-a91f74b265a2" providerId="ADAL" clId="{6848E0DA-8628-4E7B-BD79-76CBF690632D}" dt="2023-05-15T06:20:16.374" v="12577" actId="208"/>
          <ac:cxnSpMkLst>
            <pc:docMk/>
            <pc:sldMk cId="2829504656" sldId="899"/>
            <ac:cxnSpMk id="7" creationId="{7F258323-E098-CAFD-D8AC-C740D3FB1A96}"/>
          </ac:cxnSpMkLst>
        </pc:cxnChg>
        <pc:cxnChg chg="del mod">
          <ac:chgData name="KARIMI ZAYAN" userId="07ce09e7-3b47-4ec4-8c7b-a91f74b265a2" providerId="ADAL" clId="{6848E0DA-8628-4E7B-BD79-76CBF690632D}" dt="2023-05-15T06:19:42.069" v="12564" actId="478"/>
          <ac:cxnSpMkLst>
            <pc:docMk/>
            <pc:sldMk cId="2829504656" sldId="899"/>
            <ac:cxnSpMk id="12" creationId="{D4DF1DFF-7EBB-1C59-F67B-988C3248A1DB}"/>
          </ac:cxnSpMkLst>
        </pc:cxnChg>
        <pc:cxnChg chg="add mod">
          <ac:chgData name="KARIMI ZAYAN" userId="07ce09e7-3b47-4ec4-8c7b-a91f74b265a2" providerId="ADAL" clId="{6848E0DA-8628-4E7B-BD79-76CBF690632D}" dt="2023-05-15T06:20:55.803" v="12587" actId="1582"/>
          <ac:cxnSpMkLst>
            <pc:docMk/>
            <pc:sldMk cId="2829504656" sldId="899"/>
            <ac:cxnSpMk id="16" creationId="{49F98AB5-8B64-F8A2-8959-9460CD818531}"/>
          </ac:cxnSpMkLst>
        </pc:cxnChg>
        <pc:cxnChg chg="del mod">
          <ac:chgData name="KARIMI ZAYAN" userId="07ce09e7-3b47-4ec4-8c7b-a91f74b265a2" providerId="ADAL" clId="{6848E0DA-8628-4E7B-BD79-76CBF690632D}" dt="2023-05-15T06:19:39.971" v="12563" actId="478"/>
          <ac:cxnSpMkLst>
            <pc:docMk/>
            <pc:sldMk cId="2829504656" sldId="899"/>
            <ac:cxnSpMk id="17" creationId="{6A9F7B56-3CA5-867E-CFE6-DA8CB3DE52F1}"/>
          </ac:cxnSpMkLst>
        </pc:cxnChg>
        <pc:cxnChg chg="add mod">
          <ac:chgData name="KARIMI ZAYAN" userId="07ce09e7-3b47-4ec4-8c7b-a91f74b265a2" providerId="ADAL" clId="{6848E0DA-8628-4E7B-BD79-76CBF690632D}" dt="2023-05-15T06:21:02.751" v="12588" actId="1582"/>
          <ac:cxnSpMkLst>
            <pc:docMk/>
            <pc:sldMk cId="2829504656" sldId="899"/>
            <ac:cxnSpMk id="18" creationId="{C85FC618-69B0-1415-6025-8875F2408E3F}"/>
          </ac:cxnSpMkLst>
        </pc:cxnChg>
        <pc:cxnChg chg="del mod">
          <ac:chgData name="KARIMI ZAYAN" userId="07ce09e7-3b47-4ec4-8c7b-a91f74b265a2" providerId="ADAL" clId="{6848E0DA-8628-4E7B-BD79-76CBF690632D}" dt="2023-05-15T06:19:39.971" v="12563" actId="478"/>
          <ac:cxnSpMkLst>
            <pc:docMk/>
            <pc:sldMk cId="2829504656" sldId="899"/>
            <ac:cxnSpMk id="21" creationId="{38047121-713C-04F6-BA5A-CACF4FAA8EF1}"/>
          </ac:cxnSpMkLst>
        </pc:cxnChg>
      </pc:sldChg>
      <pc:sldChg chg="delSp modSp add mod ord delAnim">
        <pc:chgData name="KARIMI ZAYAN" userId="07ce09e7-3b47-4ec4-8c7b-a91f74b265a2" providerId="ADAL" clId="{6848E0DA-8628-4E7B-BD79-76CBF690632D}" dt="2023-05-15T06:21:42.077" v="12630" actId="20577"/>
        <pc:sldMkLst>
          <pc:docMk/>
          <pc:sldMk cId="1724884674" sldId="900"/>
        </pc:sldMkLst>
        <pc:spChg chg="mod">
          <ac:chgData name="KARIMI ZAYAN" userId="07ce09e7-3b47-4ec4-8c7b-a91f74b265a2" providerId="ADAL" clId="{6848E0DA-8628-4E7B-BD79-76CBF690632D}" dt="2023-05-15T06:21:23.895" v="12594" actId="1076"/>
          <ac:spMkLst>
            <pc:docMk/>
            <pc:sldMk cId="1724884674" sldId="900"/>
            <ac:spMk id="2" creationId="{E11D9113-2099-2E65-C676-04E4EF2838FE}"/>
          </ac:spMkLst>
        </pc:spChg>
        <pc:spChg chg="del">
          <ac:chgData name="KARIMI ZAYAN" userId="07ce09e7-3b47-4ec4-8c7b-a91f74b265a2" providerId="ADAL" clId="{6848E0DA-8628-4E7B-BD79-76CBF690632D}" dt="2023-05-15T06:21:28.021" v="12596" actId="478"/>
          <ac:spMkLst>
            <pc:docMk/>
            <pc:sldMk cId="1724884674" sldId="900"/>
            <ac:spMk id="7" creationId="{243B95A5-C1D2-D218-F670-9B8D7C8C1A71}"/>
          </ac:spMkLst>
        </pc:spChg>
        <pc:spChg chg="del">
          <ac:chgData name="KARIMI ZAYAN" userId="07ce09e7-3b47-4ec4-8c7b-a91f74b265a2" providerId="ADAL" clId="{6848E0DA-8628-4E7B-BD79-76CBF690632D}" dt="2023-05-15T06:21:28.021" v="12596" actId="478"/>
          <ac:spMkLst>
            <pc:docMk/>
            <pc:sldMk cId="1724884674" sldId="900"/>
            <ac:spMk id="18" creationId="{0C25281E-B3D4-8ED4-4B4F-BF9FC654D5ED}"/>
          </ac:spMkLst>
        </pc:spChg>
        <pc:spChg chg="del">
          <ac:chgData name="KARIMI ZAYAN" userId="07ce09e7-3b47-4ec4-8c7b-a91f74b265a2" providerId="ADAL" clId="{6848E0DA-8628-4E7B-BD79-76CBF690632D}" dt="2023-05-15T06:21:21.832" v="12592" actId="478"/>
          <ac:spMkLst>
            <pc:docMk/>
            <pc:sldMk cId="1724884674" sldId="900"/>
            <ac:spMk id="21" creationId="{5FEA5665-D6AA-C61F-7B67-EFBF5C63D093}"/>
          </ac:spMkLst>
        </pc:spChg>
        <pc:spChg chg="del">
          <ac:chgData name="KARIMI ZAYAN" userId="07ce09e7-3b47-4ec4-8c7b-a91f74b265a2" providerId="ADAL" clId="{6848E0DA-8628-4E7B-BD79-76CBF690632D}" dt="2023-05-15T06:21:21.832" v="12592" actId="478"/>
          <ac:spMkLst>
            <pc:docMk/>
            <pc:sldMk cId="1724884674" sldId="900"/>
            <ac:spMk id="44" creationId="{F0326F77-2381-2A8A-11A1-1FD880FF649B}"/>
          </ac:spMkLst>
        </pc:spChg>
        <pc:spChg chg="mod">
          <ac:chgData name="KARIMI ZAYAN" userId="07ce09e7-3b47-4ec4-8c7b-a91f74b265a2" providerId="ADAL" clId="{6848E0DA-8628-4E7B-BD79-76CBF690632D}" dt="2023-05-15T06:21:31.943" v="12597" actId="1076"/>
          <ac:spMkLst>
            <pc:docMk/>
            <pc:sldMk cId="1724884674" sldId="900"/>
            <ac:spMk id="59" creationId="{E162CD3A-631C-47B9-1207-436CE1DC6D11}"/>
          </ac:spMkLst>
        </pc:spChg>
        <pc:spChg chg="del">
          <ac:chgData name="KARIMI ZAYAN" userId="07ce09e7-3b47-4ec4-8c7b-a91f74b265a2" providerId="ADAL" clId="{6848E0DA-8628-4E7B-BD79-76CBF690632D}" dt="2023-05-15T06:21:21.832" v="12592" actId="478"/>
          <ac:spMkLst>
            <pc:docMk/>
            <pc:sldMk cId="1724884674" sldId="900"/>
            <ac:spMk id="73" creationId="{19253130-8FB1-B2E2-7F89-E394A00FF6F1}"/>
          </ac:spMkLst>
        </pc:spChg>
        <pc:spChg chg="del">
          <ac:chgData name="KARIMI ZAYAN" userId="07ce09e7-3b47-4ec4-8c7b-a91f74b265a2" providerId="ADAL" clId="{6848E0DA-8628-4E7B-BD79-76CBF690632D}" dt="2023-05-15T06:21:21.832" v="12592" actId="478"/>
          <ac:spMkLst>
            <pc:docMk/>
            <pc:sldMk cId="1724884674" sldId="900"/>
            <ac:spMk id="87" creationId="{1B3B52BE-9B2A-6D1C-7D6A-5FFDCAB7B034}"/>
          </ac:spMkLst>
        </pc:spChg>
        <pc:spChg chg="mod">
          <ac:chgData name="KARIMI ZAYAN" userId="07ce09e7-3b47-4ec4-8c7b-a91f74b265a2" providerId="ADAL" clId="{6848E0DA-8628-4E7B-BD79-76CBF690632D}" dt="2023-05-15T06:21:42.077" v="12630" actId="20577"/>
          <ac:spMkLst>
            <pc:docMk/>
            <pc:sldMk cId="1724884674" sldId="900"/>
            <ac:spMk id="89" creationId="{E8033D3C-A5B0-265A-9E30-3A83DF81260F}"/>
          </ac:spMkLst>
        </pc:spChg>
        <pc:cxnChg chg="del mod">
          <ac:chgData name="KARIMI ZAYAN" userId="07ce09e7-3b47-4ec4-8c7b-a91f74b265a2" providerId="ADAL" clId="{6848E0DA-8628-4E7B-BD79-76CBF690632D}" dt="2023-05-15T06:21:28.021" v="12596" actId="478"/>
          <ac:cxnSpMkLst>
            <pc:docMk/>
            <pc:sldMk cId="1724884674" sldId="900"/>
            <ac:cxnSpMk id="14" creationId="{036FA20C-BC65-CECD-885C-DEEC8893EB64}"/>
          </ac:cxnSpMkLst>
        </pc:cxnChg>
        <pc:cxnChg chg="del mod">
          <ac:chgData name="KARIMI ZAYAN" userId="07ce09e7-3b47-4ec4-8c7b-a91f74b265a2" providerId="ADAL" clId="{6848E0DA-8628-4E7B-BD79-76CBF690632D}" dt="2023-05-15T06:21:21.832" v="12592" actId="478"/>
          <ac:cxnSpMkLst>
            <pc:docMk/>
            <pc:sldMk cId="1724884674" sldId="900"/>
            <ac:cxnSpMk id="22" creationId="{70DADCF9-C992-30E6-9056-2A1B12893A9C}"/>
          </ac:cxnSpMkLst>
        </pc:cxnChg>
        <pc:cxnChg chg="del mod">
          <ac:chgData name="KARIMI ZAYAN" userId="07ce09e7-3b47-4ec4-8c7b-a91f74b265a2" providerId="ADAL" clId="{6848E0DA-8628-4E7B-BD79-76CBF690632D}" dt="2023-05-15T06:21:21.832" v="12592" actId="478"/>
          <ac:cxnSpMkLst>
            <pc:docMk/>
            <pc:sldMk cId="1724884674" sldId="900"/>
            <ac:cxnSpMk id="50" creationId="{3F16D453-28B1-2F8C-079D-A1EFF98CC0AD}"/>
          </ac:cxnSpMkLst>
        </pc:cxnChg>
        <pc:cxnChg chg="del mod">
          <ac:chgData name="KARIMI ZAYAN" userId="07ce09e7-3b47-4ec4-8c7b-a91f74b265a2" providerId="ADAL" clId="{6848E0DA-8628-4E7B-BD79-76CBF690632D}" dt="2023-05-15T06:21:28.021" v="12596" actId="478"/>
          <ac:cxnSpMkLst>
            <pc:docMk/>
            <pc:sldMk cId="1724884674" sldId="900"/>
            <ac:cxnSpMk id="60" creationId="{94C48345-D1F3-676F-8E75-DB39EA679F4D}"/>
          </ac:cxnSpMkLst>
        </pc:cxnChg>
        <pc:cxnChg chg="del mod">
          <ac:chgData name="KARIMI ZAYAN" userId="07ce09e7-3b47-4ec4-8c7b-a91f74b265a2" providerId="ADAL" clId="{6848E0DA-8628-4E7B-BD79-76CBF690632D}" dt="2023-05-15T06:21:21.832" v="12592" actId="478"/>
          <ac:cxnSpMkLst>
            <pc:docMk/>
            <pc:sldMk cId="1724884674" sldId="900"/>
            <ac:cxnSpMk id="70" creationId="{64453383-AAB8-6A46-8474-FA321DF270D0}"/>
          </ac:cxnSpMkLst>
        </pc:cxnChg>
        <pc:cxnChg chg="mod">
          <ac:chgData name="KARIMI ZAYAN" userId="07ce09e7-3b47-4ec4-8c7b-a91f74b265a2" providerId="ADAL" clId="{6848E0DA-8628-4E7B-BD79-76CBF690632D}" dt="2023-05-15T06:21:41.626" v="12627" actId="20577"/>
          <ac:cxnSpMkLst>
            <pc:docMk/>
            <pc:sldMk cId="1724884674" sldId="900"/>
            <ac:cxnSpMk id="90" creationId="{34812324-9488-5EA1-7B3C-525F9956E3F9}"/>
          </ac:cxnSpMkLst>
        </pc:cxnChg>
        <pc:cxnChg chg="del mod">
          <ac:chgData name="KARIMI ZAYAN" userId="07ce09e7-3b47-4ec4-8c7b-a91f74b265a2" providerId="ADAL" clId="{6848E0DA-8628-4E7B-BD79-76CBF690632D}" dt="2023-05-15T06:21:21.832" v="12592" actId="478"/>
          <ac:cxnSpMkLst>
            <pc:docMk/>
            <pc:sldMk cId="1724884674" sldId="900"/>
            <ac:cxnSpMk id="93" creationId="{A152F9B5-A48C-6690-FC52-B4496EE95D10}"/>
          </ac:cxnSpMkLst>
        </pc:cxnChg>
      </pc:sldChg>
      <pc:sldChg chg="addSp delSp modSp add mod delAnim modAnim">
        <pc:chgData name="KARIMI ZAYAN" userId="07ce09e7-3b47-4ec4-8c7b-a91f74b265a2" providerId="ADAL" clId="{6848E0DA-8628-4E7B-BD79-76CBF690632D}" dt="2023-05-15T06:29:36.303" v="13700" actId="1076"/>
        <pc:sldMkLst>
          <pc:docMk/>
          <pc:sldMk cId="34415429" sldId="901"/>
        </pc:sldMkLst>
        <pc:spChg chg="mod">
          <ac:chgData name="KARIMI ZAYAN" userId="07ce09e7-3b47-4ec4-8c7b-a91f74b265a2" providerId="ADAL" clId="{6848E0DA-8628-4E7B-BD79-76CBF690632D}" dt="2023-05-15T06:22:31.350" v="12678" actId="1076"/>
          <ac:spMkLst>
            <pc:docMk/>
            <pc:sldMk cId="34415429" sldId="901"/>
            <ac:spMk id="2" creationId="{7F312AEB-8435-BF65-FA9D-4188E4042EB3}"/>
          </ac:spMkLst>
        </pc:spChg>
        <pc:spChg chg="del">
          <ac:chgData name="KARIMI ZAYAN" userId="07ce09e7-3b47-4ec4-8c7b-a91f74b265a2" providerId="ADAL" clId="{6848E0DA-8628-4E7B-BD79-76CBF690632D}" dt="2023-05-15T06:21:54.987" v="12664" actId="478"/>
          <ac:spMkLst>
            <pc:docMk/>
            <pc:sldMk cId="34415429" sldId="901"/>
            <ac:spMk id="3" creationId="{E5815ED8-7143-6D73-C26D-EE195D6D7A13}"/>
          </ac:spMkLst>
        </pc:spChg>
        <pc:spChg chg="del">
          <ac:chgData name="KARIMI ZAYAN" userId="07ce09e7-3b47-4ec4-8c7b-a91f74b265a2" providerId="ADAL" clId="{6848E0DA-8628-4E7B-BD79-76CBF690632D}" dt="2023-05-15T06:21:54.987" v="12664" actId="478"/>
          <ac:spMkLst>
            <pc:docMk/>
            <pc:sldMk cId="34415429" sldId="901"/>
            <ac:spMk id="4" creationId="{9BE922A9-C007-D1FD-8189-60A0008B3E14}"/>
          </ac:spMkLst>
        </pc:spChg>
        <pc:spChg chg="del">
          <ac:chgData name="KARIMI ZAYAN" userId="07ce09e7-3b47-4ec4-8c7b-a91f74b265a2" providerId="ADAL" clId="{6848E0DA-8628-4E7B-BD79-76CBF690632D}" dt="2023-05-15T06:22:07.350" v="12667" actId="478"/>
          <ac:spMkLst>
            <pc:docMk/>
            <pc:sldMk cId="34415429" sldId="901"/>
            <ac:spMk id="5" creationId="{6AA81DB9-C900-4741-5A22-53A754C97201}"/>
          </ac:spMkLst>
        </pc:spChg>
        <pc:spChg chg="add mod">
          <ac:chgData name="KARIMI ZAYAN" userId="07ce09e7-3b47-4ec4-8c7b-a91f74b265a2" providerId="ADAL" clId="{6848E0DA-8628-4E7B-BD79-76CBF690632D}" dt="2023-05-15T06:29:36.303" v="13700" actId="1076"/>
          <ac:spMkLst>
            <pc:docMk/>
            <pc:sldMk cId="34415429" sldId="901"/>
            <ac:spMk id="6" creationId="{66806EF9-D078-CBD4-0D24-A298F0EE1482}"/>
          </ac:spMkLst>
        </pc:spChg>
        <pc:spChg chg="add mod">
          <ac:chgData name="KARIMI ZAYAN" userId="07ce09e7-3b47-4ec4-8c7b-a91f74b265a2" providerId="ADAL" clId="{6848E0DA-8628-4E7B-BD79-76CBF690632D}" dt="2023-05-15T06:29:36.303" v="13700" actId="1076"/>
          <ac:spMkLst>
            <pc:docMk/>
            <pc:sldMk cId="34415429" sldId="901"/>
            <ac:spMk id="8" creationId="{0686C5DA-E5C0-523B-735B-FC40C7DDE43F}"/>
          </ac:spMkLst>
        </pc:spChg>
        <pc:spChg chg="add mod">
          <ac:chgData name="KARIMI ZAYAN" userId="07ce09e7-3b47-4ec4-8c7b-a91f74b265a2" providerId="ADAL" clId="{6848E0DA-8628-4E7B-BD79-76CBF690632D}" dt="2023-05-15T06:29:36.303" v="13700" actId="1076"/>
          <ac:spMkLst>
            <pc:docMk/>
            <pc:sldMk cId="34415429" sldId="901"/>
            <ac:spMk id="9" creationId="{95306C9F-3D50-84E0-EE2A-C60EBF94C9CB}"/>
          </ac:spMkLst>
        </pc:spChg>
        <pc:spChg chg="add del mod">
          <ac:chgData name="KARIMI ZAYAN" userId="07ce09e7-3b47-4ec4-8c7b-a91f74b265a2" providerId="ADAL" clId="{6848E0DA-8628-4E7B-BD79-76CBF690632D}" dt="2023-05-15T06:25:37.916" v="12904" actId="478"/>
          <ac:spMkLst>
            <pc:docMk/>
            <pc:sldMk cId="34415429" sldId="901"/>
            <ac:spMk id="10" creationId="{2F41EE8A-D7DF-B5CA-F0C3-8F1C003BD8EA}"/>
          </ac:spMkLst>
        </pc:spChg>
        <pc:spChg chg="del">
          <ac:chgData name="KARIMI ZAYAN" userId="07ce09e7-3b47-4ec4-8c7b-a91f74b265a2" providerId="ADAL" clId="{6848E0DA-8628-4E7B-BD79-76CBF690632D}" dt="2023-05-15T06:21:54.987" v="12664" actId="478"/>
          <ac:spMkLst>
            <pc:docMk/>
            <pc:sldMk cId="34415429" sldId="901"/>
            <ac:spMk id="13" creationId="{B9C2BB43-8D5D-1634-7FF7-87FA4DF4ECD9}"/>
          </ac:spMkLst>
        </pc:spChg>
        <pc:spChg chg="del">
          <ac:chgData name="KARIMI ZAYAN" userId="07ce09e7-3b47-4ec4-8c7b-a91f74b265a2" providerId="ADAL" clId="{6848E0DA-8628-4E7B-BD79-76CBF690632D}" dt="2023-05-15T06:21:54.987" v="12664" actId="478"/>
          <ac:spMkLst>
            <pc:docMk/>
            <pc:sldMk cId="34415429" sldId="901"/>
            <ac:spMk id="14" creationId="{C3D246C9-D002-482F-1B31-1F6FA7FD4FCE}"/>
          </ac:spMkLst>
        </pc:spChg>
        <pc:spChg chg="add mod">
          <ac:chgData name="KARIMI ZAYAN" userId="07ce09e7-3b47-4ec4-8c7b-a91f74b265a2" providerId="ADAL" clId="{6848E0DA-8628-4E7B-BD79-76CBF690632D}" dt="2023-05-15T06:29:36.303" v="13700" actId="1076"/>
          <ac:spMkLst>
            <pc:docMk/>
            <pc:sldMk cId="34415429" sldId="901"/>
            <ac:spMk id="15" creationId="{8DE0A985-7336-FAC4-D03A-E70D75B5E78B}"/>
          </ac:spMkLst>
        </pc:spChg>
        <pc:spChg chg="add mod">
          <ac:chgData name="KARIMI ZAYAN" userId="07ce09e7-3b47-4ec4-8c7b-a91f74b265a2" providerId="ADAL" clId="{6848E0DA-8628-4E7B-BD79-76CBF690632D}" dt="2023-05-15T06:29:36.303" v="13700" actId="1076"/>
          <ac:spMkLst>
            <pc:docMk/>
            <pc:sldMk cId="34415429" sldId="901"/>
            <ac:spMk id="20" creationId="{2ABC559B-6C94-86CB-64D3-AE00C90A5039}"/>
          </ac:spMkLst>
        </pc:spChg>
        <pc:spChg chg="add mod">
          <ac:chgData name="KARIMI ZAYAN" userId="07ce09e7-3b47-4ec4-8c7b-a91f74b265a2" providerId="ADAL" clId="{6848E0DA-8628-4E7B-BD79-76CBF690632D}" dt="2023-05-15T06:29:36.303" v="13700" actId="1076"/>
          <ac:spMkLst>
            <pc:docMk/>
            <pc:sldMk cId="34415429" sldId="901"/>
            <ac:spMk id="24" creationId="{875D112E-E754-0EA6-20FC-6EF07E87A81B}"/>
          </ac:spMkLst>
        </pc:spChg>
        <pc:cxnChg chg="del mod">
          <ac:chgData name="KARIMI ZAYAN" userId="07ce09e7-3b47-4ec4-8c7b-a91f74b265a2" providerId="ADAL" clId="{6848E0DA-8628-4E7B-BD79-76CBF690632D}" dt="2023-05-15T06:21:54.987" v="12664" actId="478"/>
          <ac:cxnSpMkLst>
            <pc:docMk/>
            <pc:sldMk cId="34415429" sldId="901"/>
            <ac:cxnSpMk id="7" creationId="{7F258323-E098-CAFD-D8AC-C740D3FB1A96}"/>
          </ac:cxnSpMkLst>
        </pc:cxnChg>
        <pc:cxnChg chg="add mod">
          <ac:chgData name="KARIMI ZAYAN" userId="07ce09e7-3b47-4ec4-8c7b-a91f74b265a2" providerId="ADAL" clId="{6848E0DA-8628-4E7B-BD79-76CBF690632D}" dt="2023-05-15T06:29:36.303" v="13700" actId="1076"/>
          <ac:cxnSpMkLst>
            <pc:docMk/>
            <pc:sldMk cId="34415429" sldId="901"/>
            <ac:cxnSpMk id="11" creationId="{A0A80AB9-A5F5-BA57-B9D6-1BB1CD7A67C9}"/>
          </ac:cxnSpMkLst>
        </pc:cxnChg>
        <pc:cxnChg chg="del mod">
          <ac:chgData name="KARIMI ZAYAN" userId="07ce09e7-3b47-4ec4-8c7b-a91f74b265a2" providerId="ADAL" clId="{6848E0DA-8628-4E7B-BD79-76CBF690632D}" dt="2023-05-15T06:21:54.987" v="12664" actId="478"/>
          <ac:cxnSpMkLst>
            <pc:docMk/>
            <pc:sldMk cId="34415429" sldId="901"/>
            <ac:cxnSpMk id="16" creationId="{49F98AB5-8B64-F8A2-8959-9460CD818531}"/>
          </ac:cxnSpMkLst>
        </pc:cxnChg>
        <pc:cxnChg chg="del mod">
          <ac:chgData name="KARIMI ZAYAN" userId="07ce09e7-3b47-4ec4-8c7b-a91f74b265a2" providerId="ADAL" clId="{6848E0DA-8628-4E7B-BD79-76CBF690632D}" dt="2023-05-15T06:21:54.987" v="12664" actId="478"/>
          <ac:cxnSpMkLst>
            <pc:docMk/>
            <pc:sldMk cId="34415429" sldId="901"/>
            <ac:cxnSpMk id="18" creationId="{C85FC618-69B0-1415-6025-8875F2408E3F}"/>
          </ac:cxnSpMkLst>
        </pc:cxnChg>
        <pc:cxnChg chg="add mod">
          <ac:chgData name="KARIMI ZAYAN" userId="07ce09e7-3b47-4ec4-8c7b-a91f74b265a2" providerId="ADAL" clId="{6848E0DA-8628-4E7B-BD79-76CBF690632D}" dt="2023-05-15T06:29:36.303" v="13700" actId="1076"/>
          <ac:cxnSpMkLst>
            <pc:docMk/>
            <pc:sldMk cId="34415429" sldId="901"/>
            <ac:cxnSpMk id="21" creationId="{66AA1AEC-833B-727D-AC71-D4F7BBF78FA4}"/>
          </ac:cxnSpMkLst>
        </pc:cxnChg>
        <pc:cxnChg chg="add mod">
          <ac:chgData name="KARIMI ZAYAN" userId="07ce09e7-3b47-4ec4-8c7b-a91f74b265a2" providerId="ADAL" clId="{6848E0DA-8628-4E7B-BD79-76CBF690632D}" dt="2023-05-15T06:29:36.303" v="13700" actId="1076"/>
          <ac:cxnSpMkLst>
            <pc:docMk/>
            <pc:sldMk cId="34415429" sldId="901"/>
            <ac:cxnSpMk id="26" creationId="{5DD64A58-8F79-9831-45B6-A63F7229F0DE}"/>
          </ac:cxnSpMkLst>
        </pc:cxnChg>
      </pc:sldChg>
      <pc:sldChg chg="addSp delSp modSp add mod ord delAnim modAnim">
        <pc:chgData name="KARIMI ZAYAN" userId="07ce09e7-3b47-4ec4-8c7b-a91f74b265a2" providerId="ADAL" clId="{6848E0DA-8628-4E7B-BD79-76CBF690632D}" dt="2023-05-15T06:36:55.284" v="14641" actId="20577"/>
        <pc:sldMkLst>
          <pc:docMk/>
          <pc:sldMk cId="3139858230" sldId="902"/>
        </pc:sldMkLst>
        <pc:spChg chg="mod">
          <ac:chgData name="KARIMI ZAYAN" userId="07ce09e7-3b47-4ec4-8c7b-a91f74b265a2" providerId="ADAL" clId="{6848E0DA-8628-4E7B-BD79-76CBF690632D}" dt="2023-05-15T06:32:04.948" v="14189" actId="14100"/>
          <ac:spMkLst>
            <pc:docMk/>
            <pc:sldMk cId="3139858230" sldId="902"/>
            <ac:spMk id="2" creationId="{7F312AEB-8435-BF65-FA9D-4188E4042EB3}"/>
          </ac:spMkLst>
        </pc:spChg>
        <pc:spChg chg="add del mod">
          <ac:chgData name="KARIMI ZAYAN" userId="07ce09e7-3b47-4ec4-8c7b-a91f74b265a2" providerId="ADAL" clId="{6848E0DA-8628-4E7B-BD79-76CBF690632D}" dt="2023-05-15T06:31:57.313" v="14184" actId="478"/>
          <ac:spMkLst>
            <pc:docMk/>
            <pc:sldMk cId="3139858230" sldId="902"/>
            <ac:spMk id="3" creationId="{D118C337-382E-ABBB-C3BD-6DF1B32190D8}"/>
          </ac:spMkLst>
        </pc:spChg>
        <pc:spChg chg="add mod">
          <ac:chgData name="KARIMI ZAYAN" userId="07ce09e7-3b47-4ec4-8c7b-a91f74b265a2" providerId="ADAL" clId="{6848E0DA-8628-4E7B-BD79-76CBF690632D}" dt="2023-05-15T06:32:44.003" v="14378" actId="20577"/>
          <ac:spMkLst>
            <pc:docMk/>
            <pc:sldMk cId="3139858230" sldId="902"/>
            <ac:spMk id="4" creationId="{29CBB6A2-0BEC-8A04-7A41-747004F9865C}"/>
          </ac:spMkLst>
        </pc:spChg>
        <pc:spChg chg="add mod">
          <ac:chgData name="KARIMI ZAYAN" userId="07ce09e7-3b47-4ec4-8c7b-a91f74b265a2" providerId="ADAL" clId="{6848E0DA-8628-4E7B-BD79-76CBF690632D}" dt="2023-05-15T06:31:57.601" v="14185"/>
          <ac:spMkLst>
            <pc:docMk/>
            <pc:sldMk cId="3139858230" sldId="902"/>
            <ac:spMk id="5" creationId="{D37474E4-DAF6-EDBD-2F71-B7684D1B44B8}"/>
          </ac:spMkLst>
        </pc:spChg>
        <pc:spChg chg="del">
          <ac:chgData name="KARIMI ZAYAN" userId="07ce09e7-3b47-4ec4-8c7b-a91f74b265a2" providerId="ADAL" clId="{6848E0DA-8628-4E7B-BD79-76CBF690632D}" dt="2023-05-15T06:30:01.377" v="13786" actId="478"/>
          <ac:spMkLst>
            <pc:docMk/>
            <pc:sldMk cId="3139858230" sldId="902"/>
            <ac:spMk id="6" creationId="{66806EF9-D078-CBD4-0D24-A298F0EE1482}"/>
          </ac:spMkLst>
        </pc:spChg>
        <pc:spChg chg="add mod">
          <ac:chgData name="KARIMI ZAYAN" userId="07ce09e7-3b47-4ec4-8c7b-a91f74b265a2" providerId="ADAL" clId="{6848E0DA-8628-4E7B-BD79-76CBF690632D}" dt="2023-05-15T06:32:36.954" v="14349" actId="14100"/>
          <ac:spMkLst>
            <pc:docMk/>
            <pc:sldMk cId="3139858230" sldId="902"/>
            <ac:spMk id="7" creationId="{B9CEA4B9-2B11-B0E1-48DE-E7627F113D96}"/>
          </ac:spMkLst>
        </pc:spChg>
        <pc:spChg chg="del">
          <ac:chgData name="KARIMI ZAYAN" userId="07ce09e7-3b47-4ec4-8c7b-a91f74b265a2" providerId="ADAL" clId="{6848E0DA-8628-4E7B-BD79-76CBF690632D}" dt="2023-05-15T06:30:01.377" v="13786" actId="478"/>
          <ac:spMkLst>
            <pc:docMk/>
            <pc:sldMk cId="3139858230" sldId="902"/>
            <ac:spMk id="8" creationId="{0686C5DA-E5C0-523B-735B-FC40C7DDE43F}"/>
          </ac:spMkLst>
        </pc:spChg>
        <pc:spChg chg="del">
          <ac:chgData name="KARIMI ZAYAN" userId="07ce09e7-3b47-4ec4-8c7b-a91f74b265a2" providerId="ADAL" clId="{6848E0DA-8628-4E7B-BD79-76CBF690632D}" dt="2023-05-15T06:30:01.377" v="13786" actId="478"/>
          <ac:spMkLst>
            <pc:docMk/>
            <pc:sldMk cId="3139858230" sldId="902"/>
            <ac:spMk id="9" creationId="{95306C9F-3D50-84E0-EE2A-C60EBF94C9CB}"/>
          </ac:spMkLst>
        </pc:spChg>
        <pc:spChg chg="add mod">
          <ac:chgData name="KARIMI ZAYAN" userId="07ce09e7-3b47-4ec4-8c7b-a91f74b265a2" providerId="ADAL" clId="{6848E0DA-8628-4E7B-BD79-76CBF690632D}" dt="2023-05-15T06:33:55.447" v="14511" actId="20577"/>
          <ac:spMkLst>
            <pc:docMk/>
            <pc:sldMk cId="3139858230" sldId="902"/>
            <ac:spMk id="10" creationId="{D8D5134C-71AE-CE92-4E8B-274FCC562286}"/>
          </ac:spMkLst>
        </pc:spChg>
        <pc:spChg chg="add mod">
          <ac:chgData name="KARIMI ZAYAN" userId="07ce09e7-3b47-4ec4-8c7b-a91f74b265a2" providerId="ADAL" clId="{6848E0DA-8628-4E7B-BD79-76CBF690632D}" dt="2023-05-15T06:31:57.601" v="14185"/>
          <ac:spMkLst>
            <pc:docMk/>
            <pc:sldMk cId="3139858230" sldId="902"/>
            <ac:spMk id="12" creationId="{41FB94EB-1A13-035E-F1CA-6F8FA082AF55}"/>
          </ac:spMkLst>
        </pc:spChg>
        <pc:spChg chg="add mod">
          <ac:chgData name="KARIMI ZAYAN" userId="07ce09e7-3b47-4ec4-8c7b-a91f74b265a2" providerId="ADAL" clId="{6848E0DA-8628-4E7B-BD79-76CBF690632D}" dt="2023-05-15T06:32:53.535" v="14394" actId="14100"/>
          <ac:spMkLst>
            <pc:docMk/>
            <pc:sldMk cId="3139858230" sldId="902"/>
            <ac:spMk id="13" creationId="{E83959D5-9B76-15B2-93E4-C5D240873DDF}"/>
          </ac:spMkLst>
        </pc:spChg>
        <pc:spChg chg="del">
          <ac:chgData name="KARIMI ZAYAN" userId="07ce09e7-3b47-4ec4-8c7b-a91f74b265a2" providerId="ADAL" clId="{6848E0DA-8628-4E7B-BD79-76CBF690632D}" dt="2023-05-15T06:30:01.377" v="13786" actId="478"/>
          <ac:spMkLst>
            <pc:docMk/>
            <pc:sldMk cId="3139858230" sldId="902"/>
            <ac:spMk id="15" creationId="{8DE0A985-7336-FAC4-D03A-E70D75B5E78B}"/>
          </ac:spMkLst>
        </pc:spChg>
        <pc:spChg chg="add mod">
          <ac:chgData name="KARIMI ZAYAN" userId="07ce09e7-3b47-4ec4-8c7b-a91f74b265a2" providerId="ADAL" clId="{6848E0DA-8628-4E7B-BD79-76CBF690632D}" dt="2023-05-15T06:36:55.284" v="14641" actId="20577"/>
          <ac:spMkLst>
            <pc:docMk/>
            <pc:sldMk cId="3139858230" sldId="902"/>
            <ac:spMk id="16" creationId="{1B04F86A-4C0C-E2B0-B12B-375EFFF7D335}"/>
          </ac:spMkLst>
        </pc:spChg>
        <pc:spChg chg="add mod">
          <ac:chgData name="KARIMI ZAYAN" userId="07ce09e7-3b47-4ec4-8c7b-a91f74b265a2" providerId="ADAL" clId="{6848E0DA-8628-4E7B-BD79-76CBF690632D}" dt="2023-05-15T06:31:57.601" v="14185"/>
          <ac:spMkLst>
            <pc:docMk/>
            <pc:sldMk cId="3139858230" sldId="902"/>
            <ac:spMk id="17" creationId="{0D6BA25B-2BA6-D567-D12A-317B46C9B582}"/>
          </ac:spMkLst>
        </pc:spChg>
        <pc:spChg chg="add mod">
          <ac:chgData name="KARIMI ZAYAN" userId="07ce09e7-3b47-4ec4-8c7b-a91f74b265a2" providerId="ADAL" clId="{6848E0DA-8628-4E7B-BD79-76CBF690632D}" dt="2023-05-15T06:34:05.176" v="14534" actId="14100"/>
          <ac:spMkLst>
            <pc:docMk/>
            <pc:sldMk cId="3139858230" sldId="902"/>
            <ac:spMk id="18" creationId="{9A13964C-C86A-C276-2BCA-5F126BDD8685}"/>
          </ac:spMkLst>
        </pc:spChg>
        <pc:spChg chg="del">
          <ac:chgData name="KARIMI ZAYAN" userId="07ce09e7-3b47-4ec4-8c7b-a91f74b265a2" providerId="ADAL" clId="{6848E0DA-8628-4E7B-BD79-76CBF690632D}" dt="2023-05-15T06:30:01.377" v="13786" actId="478"/>
          <ac:spMkLst>
            <pc:docMk/>
            <pc:sldMk cId="3139858230" sldId="902"/>
            <ac:spMk id="20" creationId="{2ABC559B-6C94-86CB-64D3-AE00C90A5039}"/>
          </ac:spMkLst>
        </pc:spChg>
        <pc:spChg chg="del">
          <ac:chgData name="KARIMI ZAYAN" userId="07ce09e7-3b47-4ec4-8c7b-a91f74b265a2" providerId="ADAL" clId="{6848E0DA-8628-4E7B-BD79-76CBF690632D}" dt="2023-05-15T06:30:01.377" v="13786" actId="478"/>
          <ac:spMkLst>
            <pc:docMk/>
            <pc:sldMk cId="3139858230" sldId="902"/>
            <ac:spMk id="24" creationId="{875D112E-E754-0EA6-20FC-6EF07E87A81B}"/>
          </ac:spMkLst>
        </pc:spChg>
        <pc:cxnChg chg="del mod">
          <ac:chgData name="KARIMI ZAYAN" userId="07ce09e7-3b47-4ec4-8c7b-a91f74b265a2" providerId="ADAL" clId="{6848E0DA-8628-4E7B-BD79-76CBF690632D}" dt="2023-05-15T06:30:01.377" v="13786" actId="478"/>
          <ac:cxnSpMkLst>
            <pc:docMk/>
            <pc:sldMk cId="3139858230" sldId="902"/>
            <ac:cxnSpMk id="11" creationId="{A0A80AB9-A5F5-BA57-B9D6-1BB1CD7A67C9}"/>
          </ac:cxnSpMkLst>
        </pc:cxnChg>
        <pc:cxnChg chg="add mod">
          <ac:chgData name="KARIMI ZAYAN" userId="07ce09e7-3b47-4ec4-8c7b-a91f74b265a2" providerId="ADAL" clId="{6848E0DA-8628-4E7B-BD79-76CBF690632D}" dt="2023-05-15T06:31:57.601" v="14185"/>
          <ac:cxnSpMkLst>
            <pc:docMk/>
            <pc:sldMk cId="3139858230" sldId="902"/>
            <ac:cxnSpMk id="14" creationId="{6D5D8007-8E61-7810-8810-62818B117113}"/>
          </ac:cxnSpMkLst>
        </pc:cxnChg>
        <pc:cxnChg chg="add mod">
          <ac:chgData name="KARIMI ZAYAN" userId="07ce09e7-3b47-4ec4-8c7b-a91f74b265a2" providerId="ADAL" clId="{6848E0DA-8628-4E7B-BD79-76CBF690632D}" dt="2023-05-15T06:31:57.601" v="14185"/>
          <ac:cxnSpMkLst>
            <pc:docMk/>
            <pc:sldMk cId="3139858230" sldId="902"/>
            <ac:cxnSpMk id="19" creationId="{7012F0A1-F313-8ADD-6B73-B1CD57D99BFF}"/>
          </ac:cxnSpMkLst>
        </pc:cxnChg>
        <pc:cxnChg chg="del mod">
          <ac:chgData name="KARIMI ZAYAN" userId="07ce09e7-3b47-4ec4-8c7b-a91f74b265a2" providerId="ADAL" clId="{6848E0DA-8628-4E7B-BD79-76CBF690632D}" dt="2023-05-15T06:30:01.377" v="13786" actId="478"/>
          <ac:cxnSpMkLst>
            <pc:docMk/>
            <pc:sldMk cId="3139858230" sldId="902"/>
            <ac:cxnSpMk id="21" creationId="{66AA1AEC-833B-727D-AC71-D4F7BBF78FA4}"/>
          </ac:cxnSpMkLst>
        </pc:cxnChg>
        <pc:cxnChg chg="del mod">
          <ac:chgData name="KARIMI ZAYAN" userId="07ce09e7-3b47-4ec4-8c7b-a91f74b265a2" providerId="ADAL" clId="{6848E0DA-8628-4E7B-BD79-76CBF690632D}" dt="2023-05-15T06:30:01.377" v="13786" actId="478"/>
          <ac:cxnSpMkLst>
            <pc:docMk/>
            <pc:sldMk cId="3139858230" sldId="902"/>
            <ac:cxnSpMk id="26" creationId="{5DD64A58-8F79-9831-45B6-A63F7229F0DE}"/>
          </ac:cxnSpMkLst>
        </pc:cxnChg>
      </pc:sldChg>
      <pc:sldChg chg="addSp delSp modSp add mod addAnim delAnim">
        <pc:chgData name="KARIMI ZAYAN" userId="07ce09e7-3b47-4ec4-8c7b-a91f74b265a2" providerId="ADAL" clId="{6848E0DA-8628-4E7B-BD79-76CBF690632D}" dt="2023-05-15T06:41:48.928" v="15062" actId="20577"/>
        <pc:sldMkLst>
          <pc:docMk/>
          <pc:sldMk cId="3330450777" sldId="903"/>
        </pc:sldMkLst>
        <pc:spChg chg="mod">
          <ac:chgData name="KARIMI ZAYAN" userId="07ce09e7-3b47-4ec4-8c7b-a91f74b265a2" providerId="ADAL" clId="{6848E0DA-8628-4E7B-BD79-76CBF690632D}" dt="2023-05-15T06:37:26.842" v="14690" actId="20577"/>
          <ac:spMkLst>
            <pc:docMk/>
            <pc:sldMk cId="3330450777" sldId="903"/>
            <ac:spMk id="2" creationId="{7F312AEB-8435-BF65-FA9D-4188E4042EB3}"/>
          </ac:spMkLst>
        </pc:spChg>
        <pc:spChg chg="mod">
          <ac:chgData name="KARIMI ZAYAN" userId="07ce09e7-3b47-4ec4-8c7b-a91f74b265a2" providerId="ADAL" clId="{6848E0DA-8628-4E7B-BD79-76CBF690632D}" dt="2023-05-15T06:37:55.333" v="14786" actId="20577"/>
          <ac:spMkLst>
            <pc:docMk/>
            <pc:sldMk cId="3330450777" sldId="903"/>
            <ac:spMk id="4" creationId="{29CBB6A2-0BEC-8A04-7A41-747004F9865C}"/>
          </ac:spMkLst>
        </pc:spChg>
        <pc:spChg chg="mod">
          <ac:chgData name="KARIMI ZAYAN" userId="07ce09e7-3b47-4ec4-8c7b-a91f74b265a2" providerId="ADAL" clId="{6848E0DA-8628-4E7B-BD79-76CBF690632D}" dt="2023-05-15T06:37:25.429" v="14686" actId="1076"/>
          <ac:spMkLst>
            <pc:docMk/>
            <pc:sldMk cId="3330450777" sldId="903"/>
            <ac:spMk id="5" creationId="{D37474E4-DAF6-EDBD-2F71-B7684D1B44B8}"/>
          </ac:spMkLst>
        </pc:spChg>
        <pc:spChg chg="mod">
          <ac:chgData name="KARIMI ZAYAN" userId="07ce09e7-3b47-4ec4-8c7b-a91f74b265a2" providerId="ADAL" clId="{6848E0DA-8628-4E7B-BD79-76CBF690632D}" dt="2023-05-15T06:37:40.473" v="14713" actId="14100"/>
          <ac:spMkLst>
            <pc:docMk/>
            <pc:sldMk cId="3330450777" sldId="903"/>
            <ac:spMk id="7" creationId="{B9CEA4B9-2B11-B0E1-48DE-E7627F113D96}"/>
          </ac:spMkLst>
        </pc:spChg>
        <pc:spChg chg="add del mod">
          <ac:chgData name="KARIMI ZAYAN" userId="07ce09e7-3b47-4ec4-8c7b-a91f74b265a2" providerId="ADAL" clId="{6848E0DA-8628-4E7B-BD79-76CBF690632D}" dt="2023-05-15T06:41:29.519" v="14988" actId="1076"/>
          <ac:spMkLst>
            <pc:docMk/>
            <pc:sldMk cId="3330450777" sldId="903"/>
            <ac:spMk id="10" creationId="{D8D5134C-71AE-CE92-4E8B-274FCC562286}"/>
          </ac:spMkLst>
        </pc:spChg>
        <pc:spChg chg="add del mod">
          <ac:chgData name="KARIMI ZAYAN" userId="07ce09e7-3b47-4ec4-8c7b-a91f74b265a2" providerId="ADAL" clId="{6848E0DA-8628-4E7B-BD79-76CBF690632D}" dt="2023-05-15T06:41:29.519" v="14988" actId="1076"/>
          <ac:spMkLst>
            <pc:docMk/>
            <pc:sldMk cId="3330450777" sldId="903"/>
            <ac:spMk id="12" creationId="{41FB94EB-1A13-035E-F1CA-6F8FA082AF55}"/>
          </ac:spMkLst>
        </pc:spChg>
        <pc:spChg chg="add del mod">
          <ac:chgData name="KARIMI ZAYAN" userId="07ce09e7-3b47-4ec4-8c7b-a91f74b265a2" providerId="ADAL" clId="{6848E0DA-8628-4E7B-BD79-76CBF690632D}" dt="2023-05-15T06:41:29.519" v="14988" actId="1076"/>
          <ac:spMkLst>
            <pc:docMk/>
            <pc:sldMk cId="3330450777" sldId="903"/>
            <ac:spMk id="13" creationId="{E83959D5-9B76-15B2-93E4-C5D240873DDF}"/>
          </ac:spMkLst>
        </pc:spChg>
        <pc:spChg chg="add del mod">
          <ac:chgData name="KARIMI ZAYAN" userId="07ce09e7-3b47-4ec4-8c7b-a91f74b265a2" providerId="ADAL" clId="{6848E0DA-8628-4E7B-BD79-76CBF690632D}" dt="2023-05-15T06:41:48.928" v="15062" actId="20577"/>
          <ac:spMkLst>
            <pc:docMk/>
            <pc:sldMk cId="3330450777" sldId="903"/>
            <ac:spMk id="16" creationId="{1B04F86A-4C0C-E2B0-B12B-375EFFF7D335}"/>
          </ac:spMkLst>
        </pc:spChg>
        <pc:spChg chg="add del mod">
          <ac:chgData name="KARIMI ZAYAN" userId="07ce09e7-3b47-4ec4-8c7b-a91f74b265a2" providerId="ADAL" clId="{6848E0DA-8628-4E7B-BD79-76CBF690632D}" dt="2023-05-15T06:41:34.226" v="14989" actId="1076"/>
          <ac:spMkLst>
            <pc:docMk/>
            <pc:sldMk cId="3330450777" sldId="903"/>
            <ac:spMk id="17" creationId="{0D6BA25B-2BA6-D567-D12A-317B46C9B582}"/>
          </ac:spMkLst>
        </pc:spChg>
        <pc:spChg chg="add del mod">
          <ac:chgData name="KARIMI ZAYAN" userId="07ce09e7-3b47-4ec4-8c7b-a91f74b265a2" providerId="ADAL" clId="{6848E0DA-8628-4E7B-BD79-76CBF690632D}" dt="2023-05-15T06:41:34.226" v="14989" actId="1076"/>
          <ac:spMkLst>
            <pc:docMk/>
            <pc:sldMk cId="3330450777" sldId="903"/>
            <ac:spMk id="18" creationId="{9A13964C-C86A-C276-2BCA-5F126BDD8685}"/>
          </ac:spMkLst>
        </pc:spChg>
        <pc:cxnChg chg="add del">
          <ac:chgData name="KARIMI ZAYAN" userId="07ce09e7-3b47-4ec4-8c7b-a91f74b265a2" providerId="ADAL" clId="{6848E0DA-8628-4E7B-BD79-76CBF690632D}" dt="2023-05-15T06:37:37.741" v="14712" actId="478"/>
          <ac:cxnSpMkLst>
            <pc:docMk/>
            <pc:sldMk cId="3330450777" sldId="903"/>
            <ac:cxnSpMk id="14" creationId="{6D5D8007-8E61-7810-8810-62818B117113}"/>
          </ac:cxnSpMkLst>
        </pc:cxnChg>
        <pc:cxnChg chg="add del">
          <ac:chgData name="KARIMI ZAYAN" userId="07ce09e7-3b47-4ec4-8c7b-a91f74b265a2" providerId="ADAL" clId="{6848E0DA-8628-4E7B-BD79-76CBF690632D}" dt="2023-05-15T06:41:24.831" v="14987" actId="478"/>
          <ac:cxnSpMkLst>
            <pc:docMk/>
            <pc:sldMk cId="3330450777" sldId="903"/>
            <ac:cxnSpMk id="19" creationId="{7012F0A1-F313-8ADD-6B73-B1CD57D99BFF}"/>
          </ac:cxnSpMkLst>
        </pc:cxnChg>
      </pc:sldChg>
      <pc:sldChg chg="delSp modSp add mod">
        <pc:chgData name="KARIMI ZAYAN" userId="07ce09e7-3b47-4ec4-8c7b-a91f74b265a2" providerId="ADAL" clId="{6848E0DA-8628-4E7B-BD79-76CBF690632D}" dt="2023-05-15T06:39:28.246" v="14985" actId="478"/>
        <pc:sldMkLst>
          <pc:docMk/>
          <pc:sldMk cId="3027490347" sldId="904"/>
        </pc:sldMkLst>
        <pc:spChg chg="mod">
          <ac:chgData name="KARIMI ZAYAN" userId="07ce09e7-3b47-4ec4-8c7b-a91f74b265a2" providerId="ADAL" clId="{6848E0DA-8628-4E7B-BD79-76CBF690632D}" dt="2023-05-15T06:39:09.276" v="14955" actId="20577"/>
          <ac:spMkLst>
            <pc:docMk/>
            <pc:sldMk cId="3027490347" sldId="904"/>
            <ac:spMk id="4" creationId="{55B9314A-2AD8-7E45-96A2-3F5C7E016EC3}"/>
          </ac:spMkLst>
        </pc:spChg>
        <pc:spChg chg="mod">
          <ac:chgData name="KARIMI ZAYAN" userId="07ce09e7-3b47-4ec4-8c7b-a91f74b265a2" providerId="ADAL" clId="{6848E0DA-8628-4E7B-BD79-76CBF690632D}" dt="2023-05-15T06:39:18.602" v="14979" actId="20577"/>
          <ac:spMkLst>
            <pc:docMk/>
            <pc:sldMk cId="3027490347" sldId="904"/>
            <ac:spMk id="5" creationId="{C2E501CF-95FE-D1FC-BDA9-59BFAFB7E002}"/>
          </ac:spMkLst>
        </pc:spChg>
        <pc:spChg chg="mod">
          <ac:chgData name="KARIMI ZAYAN" userId="07ce09e7-3b47-4ec4-8c7b-a91f74b265a2" providerId="ADAL" clId="{6848E0DA-8628-4E7B-BD79-76CBF690632D}" dt="2023-05-15T06:39:15.078" v="14967" actId="14100"/>
          <ac:spMkLst>
            <pc:docMk/>
            <pc:sldMk cId="3027490347" sldId="904"/>
            <ac:spMk id="6" creationId="{3AE539D6-5A34-2000-789F-B7B428F122A1}"/>
          </ac:spMkLst>
        </pc:spChg>
        <pc:spChg chg="del">
          <ac:chgData name="KARIMI ZAYAN" userId="07ce09e7-3b47-4ec4-8c7b-a91f74b265a2" providerId="ADAL" clId="{6848E0DA-8628-4E7B-BD79-76CBF690632D}" dt="2023-05-15T06:39:22.898" v="14981" actId="478"/>
          <ac:spMkLst>
            <pc:docMk/>
            <pc:sldMk cId="3027490347" sldId="904"/>
            <ac:spMk id="25" creationId="{63079238-1181-2F1B-49A7-329809C99F1E}"/>
          </ac:spMkLst>
        </pc:spChg>
        <pc:spChg chg="del">
          <ac:chgData name="KARIMI ZAYAN" userId="07ce09e7-3b47-4ec4-8c7b-a91f74b265a2" providerId="ADAL" clId="{6848E0DA-8628-4E7B-BD79-76CBF690632D}" dt="2023-05-15T06:39:24.848" v="14983" actId="478"/>
          <ac:spMkLst>
            <pc:docMk/>
            <pc:sldMk cId="3027490347" sldId="904"/>
            <ac:spMk id="37" creationId="{1B7F794A-63F9-073A-1A3E-21CD2CCFA284}"/>
          </ac:spMkLst>
        </pc:spChg>
        <pc:spChg chg="del">
          <ac:chgData name="KARIMI ZAYAN" userId="07ce09e7-3b47-4ec4-8c7b-a91f74b265a2" providerId="ADAL" clId="{6848E0DA-8628-4E7B-BD79-76CBF690632D}" dt="2023-05-15T06:39:23.780" v="14982" actId="478"/>
          <ac:spMkLst>
            <pc:docMk/>
            <pc:sldMk cId="3027490347" sldId="904"/>
            <ac:spMk id="38" creationId="{84D219C9-3114-C6A4-F0FA-1FA86BF37E82}"/>
          </ac:spMkLst>
        </pc:spChg>
        <pc:spChg chg="del">
          <ac:chgData name="KARIMI ZAYAN" userId="07ce09e7-3b47-4ec4-8c7b-a91f74b265a2" providerId="ADAL" clId="{6848E0DA-8628-4E7B-BD79-76CBF690632D}" dt="2023-05-15T06:39:22.052" v="14980" actId="478"/>
          <ac:spMkLst>
            <pc:docMk/>
            <pc:sldMk cId="3027490347" sldId="904"/>
            <ac:spMk id="40" creationId="{AC2715FA-0609-18DF-927A-93CD83EF0DA4}"/>
          </ac:spMkLst>
        </pc:spChg>
        <pc:cxnChg chg="del mod">
          <ac:chgData name="KARIMI ZAYAN" userId="07ce09e7-3b47-4ec4-8c7b-a91f74b265a2" providerId="ADAL" clId="{6848E0DA-8628-4E7B-BD79-76CBF690632D}" dt="2023-05-15T06:39:28.246" v="14985" actId="478"/>
          <ac:cxnSpMkLst>
            <pc:docMk/>
            <pc:sldMk cId="3027490347" sldId="904"/>
            <ac:cxnSpMk id="9" creationId="{5CD76EE3-31F4-935F-2C88-0751F8AE2693}"/>
          </ac:cxnSpMkLst>
        </pc:cxnChg>
        <pc:cxnChg chg="del mod">
          <ac:chgData name="KARIMI ZAYAN" userId="07ce09e7-3b47-4ec4-8c7b-a91f74b265a2" providerId="ADAL" clId="{6848E0DA-8628-4E7B-BD79-76CBF690632D}" dt="2023-05-15T06:39:28.246" v="14985" actId="478"/>
          <ac:cxnSpMkLst>
            <pc:docMk/>
            <pc:sldMk cId="3027490347" sldId="904"/>
            <ac:cxnSpMk id="23" creationId="{0158BD7E-D957-F342-A897-0348C55428EC}"/>
          </ac:cxnSpMkLst>
        </pc:cxnChg>
      </pc:sldChg>
      <pc:sldChg chg="addSp delSp modSp add mod ord addAnim delAnim modAnim">
        <pc:chgData name="KARIMI ZAYAN" userId="07ce09e7-3b47-4ec4-8c7b-a91f74b265a2" providerId="ADAL" clId="{6848E0DA-8628-4E7B-BD79-76CBF690632D}" dt="2023-05-15T06:47:04.777" v="15867" actId="1076"/>
        <pc:sldMkLst>
          <pc:docMk/>
          <pc:sldMk cId="41175557" sldId="905"/>
        </pc:sldMkLst>
        <pc:spChg chg="mod">
          <ac:chgData name="KARIMI ZAYAN" userId="07ce09e7-3b47-4ec4-8c7b-a91f74b265a2" providerId="ADAL" clId="{6848E0DA-8628-4E7B-BD79-76CBF690632D}" dt="2023-05-15T06:43:42.957" v="15244" actId="20577"/>
          <ac:spMkLst>
            <pc:docMk/>
            <pc:sldMk cId="41175557" sldId="905"/>
            <ac:spMk id="2" creationId="{7F312AEB-8435-BF65-FA9D-4188E4042EB3}"/>
          </ac:spMkLst>
        </pc:spChg>
        <pc:spChg chg="add del">
          <ac:chgData name="KARIMI ZAYAN" userId="07ce09e7-3b47-4ec4-8c7b-a91f74b265a2" providerId="ADAL" clId="{6848E0DA-8628-4E7B-BD79-76CBF690632D}" dt="2023-05-15T06:42:50.585" v="15159"/>
          <ac:spMkLst>
            <pc:docMk/>
            <pc:sldMk cId="41175557" sldId="905"/>
            <ac:spMk id="3" creationId="{264F753B-2DE2-7390-C290-9F4AF9F518F6}"/>
          </ac:spMkLst>
        </pc:spChg>
        <pc:spChg chg="add del mod">
          <ac:chgData name="KARIMI ZAYAN" userId="07ce09e7-3b47-4ec4-8c7b-a91f74b265a2" providerId="ADAL" clId="{6848E0DA-8628-4E7B-BD79-76CBF690632D}" dt="2023-05-15T06:47:04.777" v="15867" actId="1076"/>
          <ac:spMkLst>
            <pc:docMk/>
            <pc:sldMk cId="41175557" sldId="905"/>
            <ac:spMk id="4" creationId="{29CBB6A2-0BEC-8A04-7A41-747004F9865C}"/>
          </ac:spMkLst>
        </pc:spChg>
        <pc:spChg chg="mod">
          <ac:chgData name="KARIMI ZAYAN" userId="07ce09e7-3b47-4ec4-8c7b-a91f74b265a2" providerId="ADAL" clId="{6848E0DA-8628-4E7B-BD79-76CBF690632D}" dt="2023-05-15T06:43:47.391" v="15246" actId="14100"/>
          <ac:spMkLst>
            <pc:docMk/>
            <pc:sldMk cId="41175557" sldId="905"/>
            <ac:spMk id="5" creationId="{D37474E4-DAF6-EDBD-2F71-B7684D1B44B8}"/>
          </ac:spMkLst>
        </pc:spChg>
        <pc:spChg chg="add del">
          <ac:chgData name="KARIMI ZAYAN" userId="07ce09e7-3b47-4ec4-8c7b-a91f74b265a2" providerId="ADAL" clId="{6848E0DA-8628-4E7B-BD79-76CBF690632D}" dt="2023-05-15T06:42:57.837" v="15161"/>
          <ac:spMkLst>
            <pc:docMk/>
            <pc:sldMk cId="41175557" sldId="905"/>
            <ac:spMk id="6" creationId="{65E4E4C6-0A56-B339-348F-017818DB9E6C}"/>
          </ac:spMkLst>
        </pc:spChg>
        <pc:spChg chg="mod">
          <ac:chgData name="KARIMI ZAYAN" userId="07ce09e7-3b47-4ec4-8c7b-a91f74b265a2" providerId="ADAL" clId="{6848E0DA-8628-4E7B-BD79-76CBF690632D}" dt="2023-05-15T06:42:38.066" v="15157" actId="14100"/>
          <ac:spMkLst>
            <pc:docMk/>
            <pc:sldMk cId="41175557" sldId="905"/>
            <ac:spMk id="7" creationId="{B9CEA4B9-2B11-B0E1-48DE-E7627F113D96}"/>
          </ac:spMkLst>
        </pc:spChg>
        <pc:spChg chg="add del">
          <ac:chgData name="KARIMI ZAYAN" userId="07ce09e7-3b47-4ec4-8c7b-a91f74b265a2" providerId="ADAL" clId="{6848E0DA-8628-4E7B-BD79-76CBF690632D}" dt="2023-05-15T06:42:26.534" v="15132" actId="478"/>
          <ac:spMkLst>
            <pc:docMk/>
            <pc:sldMk cId="41175557" sldId="905"/>
            <ac:spMk id="10" creationId="{D8D5134C-71AE-CE92-4E8B-274FCC562286}"/>
          </ac:spMkLst>
        </pc:spChg>
        <pc:spChg chg="add del">
          <ac:chgData name="KARIMI ZAYAN" userId="07ce09e7-3b47-4ec4-8c7b-a91f74b265a2" providerId="ADAL" clId="{6848E0DA-8628-4E7B-BD79-76CBF690632D}" dt="2023-05-15T06:42:26.534" v="15132" actId="478"/>
          <ac:spMkLst>
            <pc:docMk/>
            <pc:sldMk cId="41175557" sldId="905"/>
            <ac:spMk id="12" creationId="{41FB94EB-1A13-035E-F1CA-6F8FA082AF55}"/>
          </ac:spMkLst>
        </pc:spChg>
        <pc:spChg chg="add del">
          <ac:chgData name="KARIMI ZAYAN" userId="07ce09e7-3b47-4ec4-8c7b-a91f74b265a2" providerId="ADAL" clId="{6848E0DA-8628-4E7B-BD79-76CBF690632D}" dt="2023-05-15T06:42:26.534" v="15132" actId="478"/>
          <ac:spMkLst>
            <pc:docMk/>
            <pc:sldMk cId="41175557" sldId="905"/>
            <ac:spMk id="13" creationId="{E83959D5-9B76-15B2-93E4-C5D240873DDF}"/>
          </ac:spMkLst>
        </pc:spChg>
        <pc:spChg chg="del">
          <ac:chgData name="KARIMI ZAYAN" userId="07ce09e7-3b47-4ec4-8c7b-a91f74b265a2" providerId="ADAL" clId="{6848E0DA-8628-4E7B-BD79-76CBF690632D}" dt="2023-05-15T06:42:26.534" v="15132" actId="478"/>
          <ac:spMkLst>
            <pc:docMk/>
            <pc:sldMk cId="41175557" sldId="905"/>
            <ac:spMk id="16" creationId="{1B04F86A-4C0C-E2B0-B12B-375EFFF7D335}"/>
          </ac:spMkLst>
        </pc:spChg>
        <pc:spChg chg="del">
          <ac:chgData name="KARIMI ZAYAN" userId="07ce09e7-3b47-4ec4-8c7b-a91f74b265a2" providerId="ADAL" clId="{6848E0DA-8628-4E7B-BD79-76CBF690632D}" dt="2023-05-15T06:42:26.534" v="15132" actId="478"/>
          <ac:spMkLst>
            <pc:docMk/>
            <pc:sldMk cId="41175557" sldId="905"/>
            <ac:spMk id="17" creationId="{0D6BA25B-2BA6-D567-D12A-317B46C9B582}"/>
          </ac:spMkLst>
        </pc:spChg>
        <pc:spChg chg="del">
          <ac:chgData name="KARIMI ZAYAN" userId="07ce09e7-3b47-4ec4-8c7b-a91f74b265a2" providerId="ADAL" clId="{6848E0DA-8628-4E7B-BD79-76CBF690632D}" dt="2023-05-15T06:42:26.534" v="15132" actId="478"/>
          <ac:spMkLst>
            <pc:docMk/>
            <pc:sldMk cId="41175557" sldId="905"/>
            <ac:spMk id="18" creationId="{9A13964C-C86A-C276-2BCA-5F126BDD8685}"/>
          </ac:spMkLst>
        </pc:spChg>
        <pc:picChg chg="add mod">
          <ac:chgData name="KARIMI ZAYAN" userId="07ce09e7-3b47-4ec4-8c7b-a91f74b265a2" providerId="ADAL" clId="{6848E0DA-8628-4E7B-BD79-76CBF690632D}" dt="2023-05-15T06:46:52.855" v="15829" actId="1076"/>
          <ac:picMkLst>
            <pc:docMk/>
            <pc:sldMk cId="41175557" sldId="905"/>
            <ac:picMk id="9" creationId="{DFC48DE0-06FF-F5F6-B745-07FC25E296D3}"/>
          </ac:picMkLst>
        </pc:picChg>
        <pc:cxnChg chg="add del">
          <ac:chgData name="KARIMI ZAYAN" userId="07ce09e7-3b47-4ec4-8c7b-a91f74b265a2" providerId="ADAL" clId="{6848E0DA-8628-4E7B-BD79-76CBF690632D}" dt="2023-05-15T06:42:26.534" v="15132" actId="478"/>
          <ac:cxnSpMkLst>
            <pc:docMk/>
            <pc:sldMk cId="41175557" sldId="905"/>
            <ac:cxnSpMk id="14" creationId="{6D5D8007-8E61-7810-8810-62818B117113}"/>
          </ac:cxnSpMkLst>
        </pc:cxnChg>
        <pc:cxnChg chg="del">
          <ac:chgData name="KARIMI ZAYAN" userId="07ce09e7-3b47-4ec4-8c7b-a91f74b265a2" providerId="ADAL" clId="{6848E0DA-8628-4E7B-BD79-76CBF690632D}" dt="2023-05-15T06:42:26.534" v="15132" actId="478"/>
          <ac:cxnSpMkLst>
            <pc:docMk/>
            <pc:sldMk cId="41175557" sldId="905"/>
            <ac:cxnSpMk id="19" creationId="{7012F0A1-F313-8ADD-6B73-B1CD57D99BFF}"/>
          </ac:cxnSpMkLst>
        </pc:cxnChg>
      </pc:sldChg>
      <pc:sldChg chg="addSp delSp modSp add mod">
        <pc:chgData name="KARIMI ZAYAN" userId="07ce09e7-3b47-4ec4-8c7b-a91f74b265a2" providerId="ADAL" clId="{6848E0DA-8628-4E7B-BD79-76CBF690632D}" dt="2023-05-15T06:46:38.683" v="15828" actId="1076"/>
        <pc:sldMkLst>
          <pc:docMk/>
          <pc:sldMk cId="3583029767" sldId="906"/>
        </pc:sldMkLst>
        <pc:spChg chg="add mod">
          <ac:chgData name="KARIMI ZAYAN" userId="07ce09e7-3b47-4ec4-8c7b-a91f74b265a2" providerId="ADAL" clId="{6848E0DA-8628-4E7B-BD79-76CBF690632D}" dt="2023-05-15T06:44:58.229" v="15560" actId="14100"/>
          <ac:spMkLst>
            <pc:docMk/>
            <pc:sldMk cId="3583029767" sldId="906"/>
            <ac:spMk id="3" creationId="{DFC46CE9-376E-EE52-8D6C-52ED61A6C1B7}"/>
          </ac:spMkLst>
        </pc:spChg>
        <pc:spChg chg="mod">
          <ac:chgData name="KARIMI ZAYAN" userId="07ce09e7-3b47-4ec4-8c7b-a91f74b265a2" providerId="ADAL" clId="{6848E0DA-8628-4E7B-BD79-76CBF690632D}" dt="2023-05-15T06:45:56.049" v="15821" actId="20577"/>
          <ac:spMkLst>
            <pc:docMk/>
            <pc:sldMk cId="3583029767" sldId="906"/>
            <ac:spMk id="4" creationId="{29CBB6A2-0BEC-8A04-7A41-747004F9865C}"/>
          </ac:spMkLst>
        </pc:spChg>
        <pc:spChg chg="mod">
          <ac:chgData name="KARIMI ZAYAN" userId="07ce09e7-3b47-4ec4-8c7b-a91f74b265a2" providerId="ADAL" clId="{6848E0DA-8628-4E7B-BD79-76CBF690632D}" dt="2023-05-15T06:46:07.859" v="15824" actId="14100"/>
          <ac:spMkLst>
            <pc:docMk/>
            <pc:sldMk cId="3583029767" sldId="906"/>
            <ac:spMk id="5" creationId="{D37474E4-DAF6-EDBD-2F71-B7684D1B44B8}"/>
          </ac:spMkLst>
        </pc:spChg>
        <pc:spChg chg="mod">
          <ac:chgData name="KARIMI ZAYAN" userId="07ce09e7-3b47-4ec4-8c7b-a91f74b265a2" providerId="ADAL" clId="{6848E0DA-8628-4E7B-BD79-76CBF690632D}" dt="2023-05-15T06:44:58.229" v="15560" actId="14100"/>
          <ac:spMkLst>
            <pc:docMk/>
            <pc:sldMk cId="3583029767" sldId="906"/>
            <ac:spMk id="7" creationId="{B9CEA4B9-2B11-B0E1-48DE-E7627F113D96}"/>
          </ac:spMkLst>
        </pc:spChg>
        <pc:picChg chg="del mod">
          <ac:chgData name="KARIMI ZAYAN" userId="07ce09e7-3b47-4ec4-8c7b-a91f74b265a2" providerId="ADAL" clId="{6848E0DA-8628-4E7B-BD79-76CBF690632D}" dt="2023-05-15T06:45:02.670" v="15562" actId="478"/>
          <ac:picMkLst>
            <pc:docMk/>
            <pc:sldMk cId="3583029767" sldId="906"/>
            <ac:picMk id="9" creationId="{DFC48DE0-06FF-F5F6-B745-07FC25E296D3}"/>
          </ac:picMkLst>
        </pc:picChg>
        <pc:picChg chg="add mod">
          <ac:chgData name="KARIMI ZAYAN" userId="07ce09e7-3b47-4ec4-8c7b-a91f74b265a2" providerId="ADAL" clId="{6848E0DA-8628-4E7B-BD79-76CBF690632D}" dt="2023-05-15T06:46:38.683" v="15828" actId="1076"/>
          <ac:picMkLst>
            <pc:docMk/>
            <pc:sldMk cId="3583029767" sldId="906"/>
            <ac:picMk id="8196" creationId="{4548D649-C9EA-7F64-21D9-416964190EA7}"/>
          </ac:picMkLst>
        </pc:picChg>
      </pc:sldChg>
      <pc:sldChg chg="addSp delSp modSp add mod delAnim">
        <pc:chgData name="KARIMI ZAYAN" userId="07ce09e7-3b47-4ec4-8c7b-a91f74b265a2" providerId="ADAL" clId="{6848E0DA-8628-4E7B-BD79-76CBF690632D}" dt="2023-05-15T06:52:26.141" v="16380"/>
        <pc:sldMkLst>
          <pc:docMk/>
          <pc:sldMk cId="941504505" sldId="907"/>
        </pc:sldMkLst>
        <pc:spChg chg="mod">
          <ac:chgData name="KARIMI ZAYAN" userId="07ce09e7-3b47-4ec4-8c7b-a91f74b265a2" providerId="ADAL" clId="{6848E0DA-8628-4E7B-BD79-76CBF690632D}" dt="2023-05-15T06:49:23.667" v="15964" actId="20577"/>
          <ac:spMkLst>
            <pc:docMk/>
            <pc:sldMk cId="941504505" sldId="907"/>
            <ac:spMk id="2" creationId="{E11D9113-2099-2E65-C676-04E4EF2838FE}"/>
          </ac:spMkLst>
        </pc:spChg>
        <pc:spChg chg="del">
          <ac:chgData name="KARIMI ZAYAN" userId="07ce09e7-3b47-4ec4-8c7b-a91f74b265a2" providerId="ADAL" clId="{6848E0DA-8628-4E7B-BD79-76CBF690632D}" dt="2023-05-15T06:47:16.623" v="15869" actId="478"/>
          <ac:spMkLst>
            <pc:docMk/>
            <pc:sldMk cId="941504505" sldId="907"/>
            <ac:spMk id="7" creationId="{243B95A5-C1D2-D218-F670-9B8D7C8C1A71}"/>
          </ac:spMkLst>
        </pc:spChg>
        <pc:spChg chg="del">
          <ac:chgData name="KARIMI ZAYAN" userId="07ce09e7-3b47-4ec4-8c7b-a91f74b265a2" providerId="ADAL" clId="{6848E0DA-8628-4E7B-BD79-76CBF690632D}" dt="2023-05-15T06:47:16.623" v="15869" actId="478"/>
          <ac:spMkLst>
            <pc:docMk/>
            <pc:sldMk cId="941504505" sldId="907"/>
            <ac:spMk id="18" creationId="{0C25281E-B3D4-8ED4-4B4F-BF9FC654D5ED}"/>
          </ac:spMkLst>
        </pc:spChg>
        <pc:spChg chg="del">
          <ac:chgData name="KARIMI ZAYAN" userId="07ce09e7-3b47-4ec4-8c7b-a91f74b265a2" providerId="ADAL" clId="{6848E0DA-8628-4E7B-BD79-76CBF690632D}" dt="2023-05-15T06:47:16.623" v="15869" actId="478"/>
          <ac:spMkLst>
            <pc:docMk/>
            <pc:sldMk cId="941504505" sldId="907"/>
            <ac:spMk id="21" creationId="{5FEA5665-D6AA-C61F-7B67-EFBF5C63D093}"/>
          </ac:spMkLst>
        </pc:spChg>
        <pc:spChg chg="del">
          <ac:chgData name="KARIMI ZAYAN" userId="07ce09e7-3b47-4ec4-8c7b-a91f74b265a2" providerId="ADAL" clId="{6848E0DA-8628-4E7B-BD79-76CBF690632D}" dt="2023-05-15T06:47:16.623" v="15869" actId="478"/>
          <ac:spMkLst>
            <pc:docMk/>
            <pc:sldMk cId="941504505" sldId="907"/>
            <ac:spMk id="44" creationId="{F0326F77-2381-2A8A-11A1-1FD880FF649B}"/>
          </ac:spMkLst>
        </pc:spChg>
        <pc:spChg chg="del">
          <ac:chgData name="KARIMI ZAYAN" userId="07ce09e7-3b47-4ec4-8c7b-a91f74b265a2" providerId="ADAL" clId="{6848E0DA-8628-4E7B-BD79-76CBF690632D}" dt="2023-05-15T06:47:16.623" v="15869" actId="478"/>
          <ac:spMkLst>
            <pc:docMk/>
            <pc:sldMk cId="941504505" sldId="907"/>
            <ac:spMk id="59" creationId="{E162CD3A-631C-47B9-1207-436CE1DC6D11}"/>
          </ac:spMkLst>
        </pc:spChg>
        <pc:spChg chg="del">
          <ac:chgData name="KARIMI ZAYAN" userId="07ce09e7-3b47-4ec4-8c7b-a91f74b265a2" providerId="ADAL" clId="{6848E0DA-8628-4E7B-BD79-76CBF690632D}" dt="2023-05-15T06:47:16.623" v="15869" actId="478"/>
          <ac:spMkLst>
            <pc:docMk/>
            <pc:sldMk cId="941504505" sldId="907"/>
            <ac:spMk id="73" creationId="{19253130-8FB1-B2E2-7F89-E394A00FF6F1}"/>
          </ac:spMkLst>
        </pc:spChg>
        <pc:spChg chg="del">
          <ac:chgData name="KARIMI ZAYAN" userId="07ce09e7-3b47-4ec4-8c7b-a91f74b265a2" providerId="ADAL" clId="{6848E0DA-8628-4E7B-BD79-76CBF690632D}" dt="2023-05-15T06:47:16.623" v="15869" actId="478"/>
          <ac:spMkLst>
            <pc:docMk/>
            <pc:sldMk cId="941504505" sldId="907"/>
            <ac:spMk id="87" creationId="{1B3B52BE-9B2A-6D1C-7D6A-5FFDCAB7B034}"/>
          </ac:spMkLst>
        </pc:spChg>
        <pc:spChg chg="del">
          <ac:chgData name="KARIMI ZAYAN" userId="07ce09e7-3b47-4ec4-8c7b-a91f74b265a2" providerId="ADAL" clId="{6848E0DA-8628-4E7B-BD79-76CBF690632D}" dt="2023-05-15T06:47:16.623" v="15869" actId="478"/>
          <ac:spMkLst>
            <pc:docMk/>
            <pc:sldMk cId="941504505" sldId="907"/>
            <ac:spMk id="89" creationId="{E8033D3C-A5B0-265A-9E30-3A83DF81260F}"/>
          </ac:spMkLst>
        </pc:spChg>
        <pc:picChg chg="add mod">
          <ac:chgData name="KARIMI ZAYAN" userId="07ce09e7-3b47-4ec4-8c7b-a91f74b265a2" providerId="ADAL" clId="{6848E0DA-8628-4E7B-BD79-76CBF690632D}" dt="2023-05-15T06:52:26.141" v="16380"/>
          <ac:picMkLst>
            <pc:docMk/>
            <pc:sldMk cId="941504505" sldId="907"/>
            <ac:picMk id="3" creationId="{86E9064F-0B1E-52C2-E02C-ECEC9F7C739B}"/>
          </ac:picMkLst>
        </pc:picChg>
        <pc:cxnChg chg="del mod">
          <ac:chgData name="KARIMI ZAYAN" userId="07ce09e7-3b47-4ec4-8c7b-a91f74b265a2" providerId="ADAL" clId="{6848E0DA-8628-4E7B-BD79-76CBF690632D}" dt="2023-05-15T06:47:16.623" v="15869" actId="478"/>
          <ac:cxnSpMkLst>
            <pc:docMk/>
            <pc:sldMk cId="941504505" sldId="907"/>
            <ac:cxnSpMk id="14" creationId="{036FA20C-BC65-CECD-885C-DEEC8893EB64}"/>
          </ac:cxnSpMkLst>
        </pc:cxnChg>
        <pc:cxnChg chg="del mod">
          <ac:chgData name="KARIMI ZAYAN" userId="07ce09e7-3b47-4ec4-8c7b-a91f74b265a2" providerId="ADAL" clId="{6848E0DA-8628-4E7B-BD79-76CBF690632D}" dt="2023-05-15T06:47:16.623" v="15869" actId="478"/>
          <ac:cxnSpMkLst>
            <pc:docMk/>
            <pc:sldMk cId="941504505" sldId="907"/>
            <ac:cxnSpMk id="22" creationId="{70DADCF9-C992-30E6-9056-2A1B12893A9C}"/>
          </ac:cxnSpMkLst>
        </pc:cxnChg>
        <pc:cxnChg chg="del mod">
          <ac:chgData name="KARIMI ZAYAN" userId="07ce09e7-3b47-4ec4-8c7b-a91f74b265a2" providerId="ADAL" clId="{6848E0DA-8628-4E7B-BD79-76CBF690632D}" dt="2023-05-15T06:47:16.623" v="15869" actId="478"/>
          <ac:cxnSpMkLst>
            <pc:docMk/>
            <pc:sldMk cId="941504505" sldId="907"/>
            <ac:cxnSpMk id="50" creationId="{3F16D453-28B1-2F8C-079D-A1EFF98CC0AD}"/>
          </ac:cxnSpMkLst>
        </pc:cxnChg>
        <pc:cxnChg chg="del mod">
          <ac:chgData name="KARIMI ZAYAN" userId="07ce09e7-3b47-4ec4-8c7b-a91f74b265a2" providerId="ADAL" clId="{6848E0DA-8628-4E7B-BD79-76CBF690632D}" dt="2023-05-15T06:47:16.623" v="15869" actId="478"/>
          <ac:cxnSpMkLst>
            <pc:docMk/>
            <pc:sldMk cId="941504505" sldId="907"/>
            <ac:cxnSpMk id="60" creationId="{94C48345-D1F3-676F-8E75-DB39EA679F4D}"/>
          </ac:cxnSpMkLst>
        </pc:cxnChg>
        <pc:cxnChg chg="del mod">
          <ac:chgData name="KARIMI ZAYAN" userId="07ce09e7-3b47-4ec4-8c7b-a91f74b265a2" providerId="ADAL" clId="{6848E0DA-8628-4E7B-BD79-76CBF690632D}" dt="2023-05-15T06:47:16.623" v="15869" actId="478"/>
          <ac:cxnSpMkLst>
            <pc:docMk/>
            <pc:sldMk cId="941504505" sldId="907"/>
            <ac:cxnSpMk id="70" creationId="{64453383-AAB8-6A46-8474-FA321DF270D0}"/>
          </ac:cxnSpMkLst>
        </pc:cxnChg>
        <pc:cxnChg chg="del mod">
          <ac:chgData name="KARIMI ZAYAN" userId="07ce09e7-3b47-4ec4-8c7b-a91f74b265a2" providerId="ADAL" clId="{6848E0DA-8628-4E7B-BD79-76CBF690632D}" dt="2023-05-15T06:47:16.623" v="15869" actId="478"/>
          <ac:cxnSpMkLst>
            <pc:docMk/>
            <pc:sldMk cId="941504505" sldId="907"/>
            <ac:cxnSpMk id="90" creationId="{34812324-9488-5EA1-7B3C-525F9956E3F9}"/>
          </ac:cxnSpMkLst>
        </pc:cxnChg>
        <pc:cxnChg chg="del mod">
          <ac:chgData name="KARIMI ZAYAN" userId="07ce09e7-3b47-4ec4-8c7b-a91f74b265a2" providerId="ADAL" clId="{6848E0DA-8628-4E7B-BD79-76CBF690632D}" dt="2023-05-15T06:47:16.623" v="15869" actId="478"/>
          <ac:cxnSpMkLst>
            <pc:docMk/>
            <pc:sldMk cId="941504505" sldId="907"/>
            <ac:cxnSpMk id="93" creationId="{A152F9B5-A48C-6690-FC52-B4496EE95D10}"/>
          </ac:cxnSpMkLst>
        </pc:cxnChg>
      </pc:sldChg>
      <pc:sldChg chg="addSp modSp new mod">
        <pc:chgData name="KARIMI ZAYAN" userId="07ce09e7-3b47-4ec4-8c7b-a91f74b265a2" providerId="ADAL" clId="{6848E0DA-8628-4E7B-BD79-76CBF690632D}" dt="2023-05-15T06:48:26.959" v="15928" actId="1076"/>
        <pc:sldMkLst>
          <pc:docMk/>
          <pc:sldMk cId="2017041636" sldId="908"/>
        </pc:sldMkLst>
        <pc:spChg chg="mod">
          <ac:chgData name="KARIMI ZAYAN" userId="07ce09e7-3b47-4ec4-8c7b-a91f74b265a2" providerId="ADAL" clId="{6848E0DA-8628-4E7B-BD79-76CBF690632D}" dt="2023-05-15T06:47:35.757" v="15894" actId="20577"/>
          <ac:spMkLst>
            <pc:docMk/>
            <pc:sldMk cId="2017041636" sldId="908"/>
            <ac:spMk id="2" creationId="{F823F216-EEF3-9EAD-D07B-5B30C608C956}"/>
          </ac:spMkLst>
        </pc:spChg>
        <pc:spChg chg="add mod">
          <ac:chgData name="KARIMI ZAYAN" userId="07ce09e7-3b47-4ec4-8c7b-a91f74b265a2" providerId="ADAL" clId="{6848E0DA-8628-4E7B-BD79-76CBF690632D}" dt="2023-05-15T06:48:26.959" v="15928" actId="1076"/>
          <ac:spMkLst>
            <pc:docMk/>
            <pc:sldMk cId="2017041636" sldId="908"/>
            <ac:spMk id="5" creationId="{2BC835E0-A9AA-5842-6DE9-CADCB4849DE8}"/>
          </ac:spMkLst>
        </pc:spChg>
        <pc:picChg chg="add mod">
          <ac:chgData name="KARIMI ZAYAN" userId="07ce09e7-3b47-4ec4-8c7b-a91f74b265a2" providerId="ADAL" clId="{6848E0DA-8628-4E7B-BD79-76CBF690632D}" dt="2023-05-15T06:48:08.527" v="15897" actId="1076"/>
          <ac:picMkLst>
            <pc:docMk/>
            <pc:sldMk cId="2017041636" sldId="908"/>
            <ac:picMk id="4" creationId="{2AF6611C-DB22-6CF2-3164-3F7BE05FA3B4}"/>
          </ac:picMkLst>
        </pc:picChg>
      </pc:sldChg>
      <pc:sldChg chg="addSp modSp add mod ord modAnim">
        <pc:chgData name="KARIMI ZAYAN" userId="07ce09e7-3b47-4ec4-8c7b-a91f74b265a2" providerId="ADAL" clId="{6848E0DA-8628-4E7B-BD79-76CBF690632D}" dt="2023-05-15T06:51:58.951" v="16377"/>
        <pc:sldMkLst>
          <pc:docMk/>
          <pc:sldMk cId="2288299409" sldId="909"/>
        </pc:sldMkLst>
        <pc:spChg chg="mod">
          <ac:chgData name="KARIMI ZAYAN" userId="07ce09e7-3b47-4ec4-8c7b-a91f74b265a2" providerId="ADAL" clId="{6848E0DA-8628-4E7B-BD79-76CBF690632D}" dt="2023-05-15T06:49:51.642" v="16003" actId="20577"/>
          <ac:spMkLst>
            <pc:docMk/>
            <pc:sldMk cId="2288299409" sldId="909"/>
            <ac:spMk id="2" creationId="{E11D9113-2099-2E65-C676-04E4EF2838FE}"/>
          </ac:spMkLst>
        </pc:spChg>
        <pc:spChg chg="add mod">
          <ac:chgData name="KARIMI ZAYAN" userId="07ce09e7-3b47-4ec4-8c7b-a91f74b265a2" providerId="ADAL" clId="{6848E0DA-8628-4E7B-BD79-76CBF690632D}" dt="2023-05-15T06:50:53.058" v="16231" actId="1076"/>
          <ac:spMkLst>
            <pc:docMk/>
            <pc:sldMk cId="2288299409" sldId="909"/>
            <ac:spMk id="3" creationId="{799A0388-64AF-9362-F25F-F07B068FF6AA}"/>
          </ac:spMkLst>
        </pc:spChg>
        <pc:spChg chg="add mod">
          <ac:chgData name="KARIMI ZAYAN" userId="07ce09e7-3b47-4ec4-8c7b-a91f74b265a2" providerId="ADAL" clId="{6848E0DA-8628-4E7B-BD79-76CBF690632D}" dt="2023-05-15T06:51:01.734" v="16282" actId="20577"/>
          <ac:spMkLst>
            <pc:docMk/>
            <pc:sldMk cId="2288299409" sldId="909"/>
            <ac:spMk id="4" creationId="{CAF0885B-1E3C-7D77-D5A4-2AB1AE3BC786}"/>
          </ac:spMkLst>
        </pc:spChg>
        <pc:spChg chg="add mod">
          <ac:chgData name="KARIMI ZAYAN" userId="07ce09e7-3b47-4ec4-8c7b-a91f74b265a2" providerId="ADAL" clId="{6848E0DA-8628-4E7B-BD79-76CBF690632D}" dt="2023-05-15T06:51:39.503" v="16338" actId="1076"/>
          <ac:spMkLst>
            <pc:docMk/>
            <pc:sldMk cId="2288299409" sldId="909"/>
            <ac:spMk id="11" creationId="{96B4BB71-3D95-E2A3-3DC1-23E1A9303567}"/>
          </ac:spMkLst>
        </pc:spChg>
        <pc:spChg chg="add mod">
          <ac:chgData name="KARIMI ZAYAN" userId="07ce09e7-3b47-4ec4-8c7b-a91f74b265a2" providerId="ADAL" clId="{6848E0DA-8628-4E7B-BD79-76CBF690632D}" dt="2023-05-15T06:51:56.485" v="16375" actId="20577"/>
          <ac:spMkLst>
            <pc:docMk/>
            <pc:sldMk cId="2288299409" sldId="909"/>
            <ac:spMk id="18" creationId="{C4AA49D4-7BA7-8125-2B2E-F54D262CFEDA}"/>
          </ac:spMkLst>
        </pc:spChg>
        <pc:cxnChg chg="add mod">
          <ac:chgData name="KARIMI ZAYAN" userId="07ce09e7-3b47-4ec4-8c7b-a91f74b265a2" providerId="ADAL" clId="{6848E0DA-8628-4E7B-BD79-76CBF690632D}" dt="2023-05-15T06:51:10.805" v="16287" actId="14100"/>
          <ac:cxnSpMkLst>
            <pc:docMk/>
            <pc:sldMk cId="2288299409" sldId="909"/>
            <ac:cxnSpMk id="5" creationId="{AEE225C7-35C1-8747-E1F8-C0C26AD55BE6}"/>
          </ac:cxnSpMkLst>
        </pc:cxnChg>
        <pc:cxnChg chg="add mod">
          <ac:chgData name="KARIMI ZAYAN" userId="07ce09e7-3b47-4ec4-8c7b-a91f74b265a2" providerId="ADAL" clId="{6848E0DA-8628-4E7B-BD79-76CBF690632D}" dt="2023-05-15T06:51:39.503" v="16338" actId="1076"/>
          <ac:cxnSpMkLst>
            <pc:docMk/>
            <pc:sldMk cId="2288299409" sldId="909"/>
            <ac:cxnSpMk id="8" creationId="{08046B29-88B5-BEF0-FB5A-A6EE3CBE627C}"/>
          </ac:cxnSpMkLst>
        </pc:cxnChg>
        <pc:cxnChg chg="add mod">
          <ac:chgData name="KARIMI ZAYAN" userId="07ce09e7-3b47-4ec4-8c7b-a91f74b265a2" providerId="ADAL" clId="{6848E0DA-8628-4E7B-BD79-76CBF690632D}" dt="2023-05-15T06:51:46.179" v="16342" actId="14100"/>
          <ac:cxnSpMkLst>
            <pc:docMk/>
            <pc:sldMk cId="2288299409" sldId="909"/>
            <ac:cxnSpMk id="15" creationId="{05D8605E-4176-E820-0F42-DCA6D0CC752A}"/>
          </ac:cxnSpMkLst>
        </pc:cxnChg>
      </pc:sldChg>
      <pc:sldChg chg="new del">
        <pc:chgData name="KARIMI ZAYAN" userId="07ce09e7-3b47-4ec4-8c7b-a91f74b265a2" providerId="ADAL" clId="{6848E0DA-8628-4E7B-BD79-76CBF690632D}" dt="2023-05-28T06:43:15.252" v="16397" actId="47"/>
        <pc:sldMkLst>
          <pc:docMk/>
          <pc:sldMk cId="369904393" sldId="910"/>
        </pc:sldMkLst>
      </pc:sldChg>
      <pc:sldChg chg="new del">
        <pc:chgData name="KARIMI ZAYAN" userId="07ce09e7-3b47-4ec4-8c7b-a91f74b265a2" providerId="ADAL" clId="{6848E0DA-8628-4E7B-BD79-76CBF690632D}" dt="2023-05-28T06:03:46.006" v="16393" actId="47"/>
        <pc:sldMkLst>
          <pc:docMk/>
          <pc:sldMk cId="2141801268" sldId="910"/>
        </pc:sldMkLst>
      </pc:sldChg>
      <pc:sldChg chg="new del">
        <pc:chgData name="KARIMI ZAYAN" userId="07ce09e7-3b47-4ec4-8c7b-a91f74b265a2" providerId="ADAL" clId="{6848E0DA-8628-4E7B-BD79-76CBF690632D}" dt="2023-05-28T06:21:50.854" v="16395" actId="47"/>
        <pc:sldMkLst>
          <pc:docMk/>
          <pc:sldMk cId="2717484158" sldId="910"/>
        </pc:sldMkLst>
      </pc:sldChg>
      <pc:sldChg chg="new del">
        <pc:chgData name="KARIMI ZAYAN" userId="07ce09e7-3b47-4ec4-8c7b-a91f74b265a2" providerId="ADAL" clId="{6848E0DA-8628-4E7B-BD79-76CBF690632D}" dt="2023-05-28T06:01:35.768" v="16391" actId="47"/>
        <pc:sldMkLst>
          <pc:docMk/>
          <pc:sldMk cId="1183093816" sldId="911"/>
        </pc:sldMkLst>
      </pc:sldChg>
      <pc:sldChg chg="new del ord">
        <pc:chgData name="KARIMI ZAYAN" userId="07ce09e7-3b47-4ec4-8c7b-a91f74b265a2" providerId="ADAL" clId="{6848E0DA-8628-4E7B-BD79-76CBF690632D}" dt="2023-05-28T06:01:36.292" v="16392" actId="47"/>
        <pc:sldMkLst>
          <pc:docMk/>
          <pc:sldMk cId="1206541589" sldId="912"/>
        </pc:sldMkLst>
      </pc:sldChg>
      <pc:sldChg chg="new add del">
        <pc:chgData name="KARIMI ZAYAN" userId="07ce09e7-3b47-4ec4-8c7b-a91f74b265a2" providerId="ADAL" clId="{6848E0DA-8628-4E7B-BD79-76CBF690632D}" dt="2023-05-28T06:01:34.014" v="16390" actId="47"/>
        <pc:sldMkLst>
          <pc:docMk/>
          <pc:sldMk cId="1857498144" sldId="913"/>
        </pc:sldMkLst>
      </pc:sldChg>
    </pc:docChg>
  </pc:docChgLst>
  <pc:docChgLst>
    <pc:chgData name="KARIMI ZAYAN" userId="S::h1810068@nushigh.edu.sg::07ce09e7-3b47-4ec4-8c7b-a91f74b265a2" providerId="AD" clId="Web-{4B24F7B2-5125-75B7-8FA5-CBBD1DF3E59D}"/>
    <pc:docChg chg="modSld">
      <pc:chgData name="KARIMI ZAYAN" userId="S::h1810068@nushigh.edu.sg::07ce09e7-3b47-4ec4-8c7b-a91f74b265a2" providerId="AD" clId="Web-{4B24F7B2-5125-75B7-8FA5-CBBD1DF3E59D}" dt="2023-05-27T12:51:30.150" v="0" actId="20577"/>
      <pc:docMkLst>
        <pc:docMk/>
      </pc:docMkLst>
      <pc:sldChg chg="modSp">
        <pc:chgData name="KARIMI ZAYAN" userId="S::h1810068@nushigh.edu.sg::07ce09e7-3b47-4ec4-8c7b-a91f74b265a2" providerId="AD" clId="Web-{4B24F7B2-5125-75B7-8FA5-CBBD1DF3E59D}" dt="2023-05-27T12:51:30.150" v="0" actId="20577"/>
        <pc:sldMkLst>
          <pc:docMk/>
          <pc:sldMk cId="2635983812" sldId="883"/>
        </pc:sldMkLst>
        <pc:spChg chg="mod">
          <ac:chgData name="KARIMI ZAYAN" userId="S::h1810068@nushigh.edu.sg::07ce09e7-3b47-4ec4-8c7b-a91f74b265a2" providerId="AD" clId="Web-{4B24F7B2-5125-75B7-8FA5-CBBD1DF3E59D}" dt="2023-05-27T12:51:30.150" v="0" actId="20577"/>
          <ac:spMkLst>
            <pc:docMk/>
            <pc:sldMk cId="2635983812" sldId="883"/>
            <ac:spMk id="7" creationId="{3CE40E05-0BA4-4556-5AC7-02C85B280BD8}"/>
          </ac:spMkLst>
        </pc:spChg>
      </pc:sldChg>
    </pc:docChg>
  </pc:docChgLst>
  <pc:docChgLst>
    <pc:chgData name="MAHIR HITESH SHAH" userId="58fa98ef-1738-4638-952f-7f0efaab5cb8" providerId="ADAL" clId="{AAC33FE4-3797-43DB-9C9C-0CDFBAABF321}"/>
    <pc:docChg chg="undo custSel addSld modSld">
      <pc:chgData name="MAHIR HITESH SHAH" userId="58fa98ef-1738-4638-952f-7f0efaab5cb8" providerId="ADAL" clId="{AAC33FE4-3797-43DB-9C9C-0CDFBAABF321}" dt="2023-05-30T00:05:06.159" v="42" actId="20577"/>
      <pc:docMkLst>
        <pc:docMk/>
      </pc:docMkLst>
      <pc:sldChg chg="modSp mod">
        <pc:chgData name="MAHIR HITESH SHAH" userId="58fa98ef-1738-4638-952f-7f0efaab5cb8" providerId="ADAL" clId="{AAC33FE4-3797-43DB-9C9C-0CDFBAABF321}" dt="2023-05-30T00:03:23.397" v="32" actId="20577"/>
        <pc:sldMkLst>
          <pc:docMk/>
          <pc:sldMk cId="2137833746" sldId="614"/>
        </pc:sldMkLst>
        <pc:spChg chg="mod">
          <ac:chgData name="MAHIR HITESH SHAH" userId="58fa98ef-1738-4638-952f-7f0efaab5cb8" providerId="ADAL" clId="{AAC33FE4-3797-43DB-9C9C-0CDFBAABF321}" dt="2023-05-30T00:03:23.397" v="32" actId="20577"/>
          <ac:spMkLst>
            <pc:docMk/>
            <pc:sldMk cId="2137833746" sldId="614"/>
            <ac:spMk id="2" creationId="{44979699-6ED9-F822-AAD5-6AEC5553DCEE}"/>
          </ac:spMkLst>
        </pc:spChg>
      </pc:sldChg>
      <pc:sldChg chg="modSp mod">
        <pc:chgData name="MAHIR HITESH SHAH" userId="58fa98ef-1738-4638-952f-7f0efaab5cb8" providerId="ADAL" clId="{AAC33FE4-3797-43DB-9C9C-0CDFBAABF321}" dt="2023-05-30T00:03:54.059" v="34" actId="20577"/>
        <pc:sldMkLst>
          <pc:docMk/>
          <pc:sldMk cId="2411536686" sldId="615"/>
        </pc:sldMkLst>
        <pc:spChg chg="mod">
          <ac:chgData name="MAHIR HITESH SHAH" userId="58fa98ef-1738-4638-952f-7f0efaab5cb8" providerId="ADAL" clId="{AAC33FE4-3797-43DB-9C9C-0CDFBAABF321}" dt="2023-05-30T00:03:54.059" v="34" actId="20577"/>
          <ac:spMkLst>
            <pc:docMk/>
            <pc:sldMk cId="2411536686" sldId="615"/>
            <ac:spMk id="2" creationId="{03A1B5F1-047D-F69C-88C6-13DB763D83F9}"/>
          </ac:spMkLst>
        </pc:spChg>
      </pc:sldChg>
      <pc:sldChg chg="modSp mod">
        <pc:chgData name="MAHIR HITESH SHAH" userId="58fa98ef-1738-4638-952f-7f0efaab5cb8" providerId="ADAL" clId="{AAC33FE4-3797-43DB-9C9C-0CDFBAABF321}" dt="2023-05-30T00:04:25.660" v="38" actId="20577"/>
        <pc:sldMkLst>
          <pc:docMk/>
          <pc:sldMk cId="475751583" sldId="616"/>
        </pc:sldMkLst>
        <pc:spChg chg="mod">
          <ac:chgData name="MAHIR HITESH SHAH" userId="58fa98ef-1738-4638-952f-7f0efaab5cb8" providerId="ADAL" clId="{AAC33FE4-3797-43DB-9C9C-0CDFBAABF321}" dt="2023-05-30T00:04:25.660" v="38" actId="20577"/>
          <ac:spMkLst>
            <pc:docMk/>
            <pc:sldMk cId="475751583" sldId="616"/>
            <ac:spMk id="2" creationId="{03A1B5F1-047D-F69C-88C6-13DB763D83F9}"/>
          </ac:spMkLst>
        </pc:spChg>
      </pc:sldChg>
      <pc:sldChg chg="modSp mod">
        <pc:chgData name="MAHIR HITESH SHAH" userId="58fa98ef-1738-4638-952f-7f0efaab5cb8" providerId="ADAL" clId="{AAC33FE4-3797-43DB-9C9C-0CDFBAABF321}" dt="2023-05-30T00:05:06.159" v="42" actId="20577"/>
        <pc:sldMkLst>
          <pc:docMk/>
          <pc:sldMk cId="941504505" sldId="907"/>
        </pc:sldMkLst>
        <pc:spChg chg="mod">
          <ac:chgData name="MAHIR HITESH SHAH" userId="58fa98ef-1738-4638-952f-7f0efaab5cb8" providerId="ADAL" clId="{AAC33FE4-3797-43DB-9C9C-0CDFBAABF321}" dt="2023-05-30T00:05:06.159" v="42" actId="20577"/>
          <ac:spMkLst>
            <pc:docMk/>
            <pc:sldMk cId="941504505" sldId="907"/>
            <ac:spMk id="2" creationId="{E11D9113-2099-2E65-C676-04E4EF2838FE}"/>
          </ac:spMkLst>
        </pc:spChg>
      </pc:sldChg>
      <pc:sldChg chg="addSp delSp modSp add mod">
        <pc:chgData name="MAHIR HITESH SHAH" userId="58fa98ef-1738-4638-952f-7f0efaab5cb8" providerId="ADAL" clId="{AAC33FE4-3797-43DB-9C9C-0CDFBAABF321}" dt="2023-05-29T23:52:06.766" v="26"/>
        <pc:sldMkLst>
          <pc:docMk/>
          <pc:sldMk cId="1894888094" sldId="910"/>
        </pc:sldMkLst>
        <pc:spChg chg="mod">
          <ac:chgData name="MAHIR HITESH SHAH" userId="58fa98ef-1738-4638-952f-7f0efaab5cb8" providerId="ADAL" clId="{AAC33FE4-3797-43DB-9C9C-0CDFBAABF321}" dt="2023-05-29T23:51:54.833" v="24" actId="20577"/>
          <ac:spMkLst>
            <pc:docMk/>
            <pc:sldMk cId="1894888094" sldId="910"/>
            <ac:spMk id="2" creationId="{BE82B71C-DD77-4400-ABC7-9C0A6A83195C}"/>
          </ac:spMkLst>
        </pc:spChg>
        <pc:spChg chg="mod">
          <ac:chgData name="MAHIR HITESH SHAH" userId="58fa98ef-1738-4638-952f-7f0efaab5cb8" providerId="ADAL" clId="{AAC33FE4-3797-43DB-9C9C-0CDFBAABF321}" dt="2023-05-29T23:52:06.766" v="26"/>
          <ac:spMkLst>
            <pc:docMk/>
            <pc:sldMk cId="1894888094" sldId="910"/>
            <ac:spMk id="4" creationId="{129036F7-CFCA-DE9E-0C50-07165F7F0D6B}"/>
          </ac:spMkLst>
        </pc:spChg>
        <pc:spChg chg="mod">
          <ac:chgData name="MAHIR HITESH SHAH" userId="58fa98ef-1738-4638-952f-7f0efaab5cb8" providerId="ADAL" clId="{AAC33FE4-3797-43DB-9C9C-0CDFBAABF321}" dt="2023-05-29T23:52:06.766" v="26"/>
          <ac:spMkLst>
            <pc:docMk/>
            <pc:sldMk cId="1894888094" sldId="910"/>
            <ac:spMk id="7" creationId="{8D7DC73F-2EA5-D964-6AD6-BA8867B91B35}"/>
          </ac:spMkLst>
        </pc:spChg>
        <pc:spChg chg="mod">
          <ac:chgData name="MAHIR HITESH SHAH" userId="58fa98ef-1738-4638-952f-7f0efaab5cb8" providerId="ADAL" clId="{AAC33FE4-3797-43DB-9C9C-0CDFBAABF321}" dt="2023-05-29T23:52:06.766" v="26"/>
          <ac:spMkLst>
            <pc:docMk/>
            <pc:sldMk cId="1894888094" sldId="910"/>
            <ac:spMk id="9" creationId="{18B597EB-A046-5E74-D2FE-C2B1EF31C7C8}"/>
          </ac:spMkLst>
        </pc:spChg>
        <pc:spChg chg="mod">
          <ac:chgData name="MAHIR HITESH SHAH" userId="58fa98ef-1738-4638-952f-7f0efaab5cb8" providerId="ADAL" clId="{AAC33FE4-3797-43DB-9C9C-0CDFBAABF321}" dt="2023-05-29T23:52:06.766" v="26"/>
          <ac:spMkLst>
            <pc:docMk/>
            <pc:sldMk cId="1894888094" sldId="910"/>
            <ac:spMk id="11" creationId="{F1FF7F4F-B6A4-E8CE-3513-1551BF1631D1}"/>
          </ac:spMkLst>
        </pc:spChg>
        <pc:grpChg chg="add mod">
          <ac:chgData name="MAHIR HITESH SHAH" userId="58fa98ef-1738-4638-952f-7f0efaab5cb8" providerId="ADAL" clId="{AAC33FE4-3797-43DB-9C9C-0CDFBAABF321}" dt="2023-05-29T23:52:06.766" v="26"/>
          <ac:grpSpMkLst>
            <pc:docMk/>
            <pc:sldMk cId="1894888094" sldId="910"/>
            <ac:grpSpMk id="3" creationId="{10F8A63E-FE7D-5DC5-EC8C-0CDC7AC4826A}"/>
          </ac:grpSpMkLst>
        </pc:grpChg>
        <pc:grpChg chg="del">
          <ac:chgData name="MAHIR HITESH SHAH" userId="58fa98ef-1738-4638-952f-7f0efaab5cb8" providerId="ADAL" clId="{AAC33FE4-3797-43DB-9C9C-0CDFBAABF321}" dt="2023-05-29T23:52:06.280" v="25" actId="478"/>
          <ac:grpSpMkLst>
            <pc:docMk/>
            <pc:sldMk cId="1894888094" sldId="910"/>
            <ac:grpSpMk id="12" creationId="{C74708A0-E746-5E12-7D4F-9F11A5B2AA99}"/>
          </ac:grpSpMkLst>
        </pc:grpChg>
        <pc:cxnChg chg="mod">
          <ac:chgData name="MAHIR HITESH SHAH" userId="58fa98ef-1738-4638-952f-7f0efaab5cb8" providerId="ADAL" clId="{AAC33FE4-3797-43DB-9C9C-0CDFBAABF321}" dt="2023-05-29T23:52:06.766" v="26"/>
          <ac:cxnSpMkLst>
            <pc:docMk/>
            <pc:sldMk cId="1894888094" sldId="910"/>
            <ac:cxnSpMk id="5" creationId="{C4DD5DB5-6607-3F2A-EED3-18F01C8DC18E}"/>
          </ac:cxnSpMkLst>
        </pc:cxnChg>
        <pc:cxnChg chg="mod">
          <ac:chgData name="MAHIR HITESH SHAH" userId="58fa98ef-1738-4638-952f-7f0efaab5cb8" providerId="ADAL" clId="{AAC33FE4-3797-43DB-9C9C-0CDFBAABF321}" dt="2023-05-29T23:52:06.766" v="26"/>
          <ac:cxnSpMkLst>
            <pc:docMk/>
            <pc:sldMk cId="1894888094" sldId="910"/>
            <ac:cxnSpMk id="6" creationId="{66787FA9-B55B-6F92-4D99-CC5CD772D64B}"/>
          </ac:cxnSpMkLst>
        </pc:cxnChg>
        <pc:cxnChg chg="mod">
          <ac:chgData name="MAHIR HITESH SHAH" userId="58fa98ef-1738-4638-952f-7f0efaab5cb8" providerId="ADAL" clId="{AAC33FE4-3797-43DB-9C9C-0CDFBAABF321}" dt="2023-05-29T23:52:06.766" v="26"/>
          <ac:cxnSpMkLst>
            <pc:docMk/>
            <pc:sldMk cId="1894888094" sldId="910"/>
            <ac:cxnSpMk id="8" creationId="{2FCD747E-D9BA-C26D-0143-75D8920D3A45}"/>
          </ac:cxnSpMkLst>
        </pc:cxnChg>
        <pc:cxnChg chg="mod">
          <ac:chgData name="MAHIR HITESH SHAH" userId="58fa98ef-1738-4638-952f-7f0efaab5cb8" providerId="ADAL" clId="{AAC33FE4-3797-43DB-9C9C-0CDFBAABF321}" dt="2023-05-29T23:52:06.766" v="26"/>
          <ac:cxnSpMkLst>
            <pc:docMk/>
            <pc:sldMk cId="1894888094" sldId="910"/>
            <ac:cxnSpMk id="10" creationId="{1D2572FA-9CD4-8759-5EAD-C1B492DC779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55E60-31D6-4BD4-9A5A-37DCD2BFFE0C}" type="datetimeFigureOut">
              <a:rPr lang="en-SG" smtClean="0"/>
              <a:t>30/5/2023</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BF2E0-AFC4-43D3-8389-7C856F8A25E3}" type="slidenum">
              <a:rPr lang="en-SG" smtClean="0"/>
              <a:t>‹#›</a:t>
            </a:fld>
            <a:endParaRPr lang="en-SG"/>
          </a:p>
        </p:txBody>
      </p:sp>
    </p:spTree>
    <p:extLst>
      <p:ext uri="{BB962C8B-B14F-4D97-AF65-F5344CB8AC3E}">
        <p14:creationId xmlns:p14="http://schemas.microsoft.com/office/powerpoint/2010/main" val="328596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SG"/>
              <a:t>Good morning everyone, </a:t>
            </a:r>
            <a:r>
              <a:rPr lang="en-US"/>
              <a:t>I will be presenting on my research project real world implementation and security analysis of structured encryption on amazon-web services. </a:t>
            </a:r>
            <a:r>
              <a:rPr lang="en-US" b="1"/>
              <a:t>(click)</a:t>
            </a:r>
            <a:endParaRPr lang="en-SG" b="1"/>
          </a:p>
        </p:txBody>
      </p:sp>
      <p:sp>
        <p:nvSpPr>
          <p:cNvPr id="4" name="Slide Number Placeholder 3"/>
          <p:cNvSpPr>
            <a:spLocks noGrp="1"/>
          </p:cNvSpPr>
          <p:nvPr>
            <p:ph type="sldNum" sz="quarter" idx="5"/>
          </p:nvPr>
        </p:nvSpPr>
        <p:spPr/>
        <p:txBody>
          <a:bodyPr/>
          <a:lstStyle/>
          <a:p>
            <a:fld id="{BBC203D8-ECC8-4570-8334-F06B1202E49B}" type="slidenum">
              <a:rPr lang="en-SG" smtClean="0"/>
              <a:t>1</a:t>
            </a:fld>
            <a:endParaRPr lang="en-SG"/>
          </a:p>
        </p:txBody>
      </p:sp>
    </p:spTree>
    <p:extLst>
      <p:ext uri="{BB962C8B-B14F-4D97-AF65-F5344CB8AC3E}">
        <p14:creationId xmlns:p14="http://schemas.microsoft.com/office/powerpoint/2010/main" val="222863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21</a:t>
            </a:fld>
            <a:endParaRPr lang="en-SG"/>
          </a:p>
        </p:txBody>
      </p:sp>
    </p:spTree>
    <p:extLst>
      <p:ext uri="{BB962C8B-B14F-4D97-AF65-F5344CB8AC3E}">
        <p14:creationId xmlns:p14="http://schemas.microsoft.com/office/powerpoint/2010/main" val="15266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22</a:t>
            </a:fld>
            <a:endParaRPr lang="en-US"/>
          </a:p>
        </p:txBody>
      </p:sp>
    </p:spTree>
    <p:extLst>
      <p:ext uri="{BB962C8B-B14F-4D97-AF65-F5344CB8AC3E}">
        <p14:creationId xmlns:p14="http://schemas.microsoft.com/office/powerpoint/2010/main" val="342119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23</a:t>
            </a:fld>
            <a:endParaRPr lang="en-US"/>
          </a:p>
        </p:txBody>
      </p:sp>
    </p:spTree>
    <p:extLst>
      <p:ext uri="{BB962C8B-B14F-4D97-AF65-F5344CB8AC3E}">
        <p14:creationId xmlns:p14="http://schemas.microsoft.com/office/powerpoint/2010/main" val="182812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24</a:t>
            </a:fld>
            <a:endParaRPr lang="en-US"/>
          </a:p>
        </p:txBody>
      </p:sp>
    </p:spTree>
    <p:extLst>
      <p:ext uri="{BB962C8B-B14F-4D97-AF65-F5344CB8AC3E}">
        <p14:creationId xmlns:p14="http://schemas.microsoft.com/office/powerpoint/2010/main" val="3638109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27</a:t>
            </a:fld>
            <a:endParaRPr lang="en-US"/>
          </a:p>
        </p:txBody>
      </p:sp>
    </p:spTree>
    <p:extLst>
      <p:ext uri="{BB962C8B-B14F-4D97-AF65-F5344CB8AC3E}">
        <p14:creationId xmlns:p14="http://schemas.microsoft.com/office/powerpoint/2010/main" val="176445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28</a:t>
            </a:fld>
            <a:endParaRPr lang="en-US"/>
          </a:p>
        </p:txBody>
      </p:sp>
    </p:spTree>
    <p:extLst>
      <p:ext uri="{BB962C8B-B14F-4D97-AF65-F5344CB8AC3E}">
        <p14:creationId xmlns:p14="http://schemas.microsoft.com/office/powerpoint/2010/main" val="2004775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29</a:t>
            </a:fld>
            <a:endParaRPr lang="en-US"/>
          </a:p>
        </p:txBody>
      </p:sp>
    </p:spTree>
    <p:extLst>
      <p:ext uri="{BB962C8B-B14F-4D97-AF65-F5344CB8AC3E}">
        <p14:creationId xmlns:p14="http://schemas.microsoft.com/office/powerpoint/2010/main" val="117190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30</a:t>
            </a:fld>
            <a:endParaRPr lang="en-US"/>
          </a:p>
        </p:txBody>
      </p:sp>
    </p:spTree>
    <p:extLst>
      <p:ext uri="{BB962C8B-B14F-4D97-AF65-F5344CB8AC3E}">
        <p14:creationId xmlns:p14="http://schemas.microsoft.com/office/powerpoint/2010/main" val="2628037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31</a:t>
            </a:fld>
            <a:endParaRPr lang="en-US"/>
          </a:p>
        </p:txBody>
      </p:sp>
    </p:spTree>
    <p:extLst>
      <p:ext uri="{BB962C8B-B14F-4D97-AF65-F5344CB8AC3E}">
        <p14:creationId xmlns:p14="http://schemas.microsoft.com/office/powerpoint/2010/main" val="2224953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32</a:t>
            </a:fld>
            <a:endParaRPr lang="en-US"/>
          </a:p>
        </p:txBody>
      </p:sp>
    </p:spTree>
    <p:extLst>
      <p:ext uri="{BB962C8B-B14F-4D97-AF65-F5344CB8AC3E}">
        <p14:creationId xmlns:p14="http://schemas.microsoft.com/office/powerpoint/2010/main" val="117321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7</a:t>
            </a:fld>
            <a:endParaRPr lang="en-SG"/>
          </a:p>
        </p:txBody>
      </p:sp>
    </p:spTree>
    <p:extLst>
      <p:ext uri="{BB962C8B-B14F-4D97-AF65-F5344CB8AC3E}">
        <p14:creationId xmlns:p14="http://schemas.microsoft.com/office/powerpoint/2010/main" val="4050949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33</a:t>
            </a:fld>
            <a:endParaRPr lang="en-US"/>
          </a:p>
        </p:txBody>
      </p:sp>
    </p:spTree>
    <p:extLst>
      <p:ext uri="{BB962C8B-B14F-4D97-AF65-F5344CB8AC3E}">
        <p14:creationId xmlns:p14="http://schemas.microsoft.com/office/powerpoint/2010/main" val="4083713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34</a:t>
            </a:fld>
            <a:endParaRPr lang="en-US"/>
          </a:p>
        </p:txBody>
      </p:sp>
    </p:spTree>
    <p:extLst>
      <p:ext uri="{BB962C8B-B14F-4D97-AF65-F5344CB8AC3E}">
        <p14:creationId xmlns:p14="http://schemas.microsoft.com/office/powerpoint/2010/main" val="200866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35</a:t>
            </a:fld>
            <a:endParaRPr lang="en-US"/>
          </a:p>
        </p:txBody>
      </p:sp>
    </p:spTree>
    <p:extLst>
      <p:ext uri="{BB962C8B-B14F-4D97-AF65-F5344CB8AC3E}">
        <p14:creationId xmlns:p14="http://schemas.microsoft.com/office/powerpoint/2010/main" val="1696746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36</a:t>
            </a:fld>
            <a:endParaRPr lang="en-US"/>
          </a:p>
        </p:txBody>
      </p:sp>
    </p:spTree>
    <p:extLst>
      <p:ext uri="{BB962C8B-B14F-4D97-AF65-F5344CB8AC3E}">
        <p14:creationId xmlns:p14="http://schemas.microsoft.com/office/powerpoint/2010/main" val="353222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37</a:t>
            </a:fld>
            <a:endParaRPr lang="en-US"/>
          </a:p>
        </p:txBody>
      </p:sp>
    </p:spTree>
    <p:extLst>
      <p:ext uri="{BB962C8B-B14F-4D97-AF65-F5344CB8AC3E}">
        <p14:creationId xmlns:p14="http://schemas.microsoft.com/office/powerpoint/2010/main" val="3060864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38</a:t>
            </a:fld>
            <a:endParaRPr lang="en-US"/>
          </a:p>
        </p:txBody>
      </p:sp>
    </p:spTree>
    <p:extLst>
      <p:ext uri="{BB962C8B-B14F-4D97-AF65-F5344CB8AC3E}">
        <p14:creationId xmlns:p14="http://schemas.microsoft.com/office/powerpoint/2010/main" val="865693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39</a:t>
            </a:fld>
            <a:endParaRPr lang="en-US"/>
          </a:p>
        </p:txBody>
      </p:sp>
    </p:spTree>
    <p:extLst>
      <p:ext uri="{BB962C8B-B14F-4D97-AF65-F5344CB8AC3E}">
        <p14:creationId xmlns:p14="http://schemas.microsoft.com/office/powerpoint/2010/main" val="1704937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40</a:t>
            </a:fld>
            <a:endParaRPr lang="en-US"/>
          </a:p>
        </p:txBody>
      </p:sp>
    </p:spTree>
    <p:extLst>
      <p:ext uri="{BB962C8B-B14F-4D97-AF65-F5344CB8AC3E}">
        <p14:creationId xmlns:p14="http://schemas.microsoft.com/office/powerpoint/2010/main" val="4270655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41</a:t>
            </a:fld>
            <a:endParaRPr lang="en-US"/>
          </a:p>
        </p:txBody>
      </p:sp>
    </p:spTree>
    <p:extLst>
      <p:ext uri="{BB962C8B-B14F-4D97-AF65-F5344CB8AC3E}">
        <p14:creationId xmlns:p14="http://schemas.microsoft.com/office/powerpoint/2010/main" val="386387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42</a:t>
            </a:fld>
            <a:endParaRPr lang="en-US"/>
          </a:p>
        </p:txBody>
      </p:sp>
    </p:spTree>
    <p:extLst>
      <p:ext uri="{BB962C8B-B14F-4D97-AF65-F5344CB8AC3E}">
        <p14:creationId xmlns:p14="http://schemas.microsoft.com/office/powerpoint/2010/main" val="120751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12</a:t>
            </a:fld>
            <a:endParaRPr lang="en-US"/>
          </a:p>
        </p:txBody>
      </p:sp>
    </p:spTree>
    <p:extLst>
      <p:ext uri="{BB962C8B-B14F-4D97-AF65-F5344CB8AC3E}">
        <p14:creationId xmlns:p14="http://schemas.microsoft.com/office/powerpoint/2010/main" val="3388893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44</a:t>
            </a:fld>
            <a:endParaRPr lang="en-US"/>
          </a:p>
        </p:txBody>
      </p:sp>
    </p:spTree>
    <p:extLst>
      <p:ext uri="{BB962C8B-B14F-4D97-AF65-F5344CB8AC3E}">
        <p14:creationId xmlns:p14="http://schemas.microsoft.com/office/powerpoint/2010/main" val="429136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48</a:t>
            </a:fld>
            <a:endParaRPr lang="en-SG"/>
          </a:p>
        </p:txBody>
      </p:sp>
    </p:spTree>
    <p:extLst>
      <p:ext uri="{BB962C8B-B14F-4D97-AF65-F5344CB8AC3E}">
        <p14:creationId xmlns:p14="http://schemas.microsoft.com/office/powerpoint/2010/main" val="2800411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Also known as the node embedding or node </a:t>
            </a:r>
            <a:r>
              <a:rPr lang="en-SG" err="1"/>
              <a:t>featues</a:t>
            </a: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49</a:t>
            </a:fld>
            <a:endParaRPr lang="en-SG"/>
          </a:p>
        </p:txBody>
      </p:sp>
    </p:spTree>
    <p:extLst>
      <p:ext uri="{BB962C8B-B14F-4D97-AF65-F5344CB8AC3E}">
        <p14:creationId xmlns:p14="http://schemas.microsoft.com/office/powerpoint/2010/main" val="2550266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Also known as the node embedding or node </a:t>
            </a:r>
            <a:r>
              <a:rPr lang="en-SG" err="1"/>
              <a:t>featues</a:t>
            </a: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50</a:t>
            </a:fld>
            <a:endParaRPr lang="en-SG"/>
          </a:p>
        </p:txBody>
      </p:sp>
    </p:spTree>
    <p:extLst>
      <p:ext uri="{BB962C8B-B14F-4D97-AF65-F5344CB8AC3E}">
        <p14:creationId xmlns:p14="http://schemas.microsoft.com/office/powerpoint/2010/main" val="2716029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52</a:t>
            </a:fld>
            <a:endParaRPr lang="en-SG"/>
          </a:p>
        </p:txBody>
      </p:sp>
    </p:spTree>
    <p:extLst>
      <p:ext uri="{BB962C8B-B14F-4D97-AF65-F5344CB8AC3E}">
        <p14:creationId xmlns:p14="http://schemas.microsoft.com/office/powerpoint/2010/main" val="1000404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this on a higher level.</a:t>
            </a:r>
          </a:p>
        </p:txBody>
      </p:sp>
      <p:sp>
        <p:nvSpPr>
          <p:cNvPr id="4" name="Slide Number Placeholder 3"/>
          <p:cNvSpPr>
            <a:spLocks noGrp="1"/>
          </p:cNvSpPr>
          <p:nvPr>
            <p:ph type="sldNum" sz="quarter" idx="5"/>
          </p:nvPr>
        </p:nvSpPr>
        <p:spPr/>
        <p:txBody>
          <a:bodyPr/>
          <a:lstStyle/>
          <a:p>
            <a:fld id="{133BF2E0-AFC4-43D3-8389-7C856F8A25E3}" type="slidenum">
              <a:rPr lang="en-SG" smtClean="0"/>
              <a:t>62</a:t>
            </a:fld>
            <a:endParaRPr lang="en-SG"/>
          </a:p>
        </p:txBody>
      </p:sp>
    </p:spTree>
    <p:extLst>
      <p:ext uri="{BB962C8B-B14F-4D97-AF65-F5344CB8AC3E}">
        <p14:creationId xmlns:p14="http://schemas.microsoft.com/office/powerpoint/2010/main" val="1282549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77</a:t>
            </a:fld>
            <a:endParaRPr lang="en-SG"/>
          </a:p>
        </p:txBody>
      </p:sp>
    </p:spTree>
    <p:extLst>
      <p:ext uri="{BB962C8B-B14F-4D97-AF65-F5344CB8AC3E}">
        <p14:creationId xmlns:p14="http://schemas.microsoft.com/office/powerpoint/2010/main" val="2708330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78</a:t>
            </a:fld>
            <a:endParaRPr lang="en-SG"/>
          </a:p>
        </p:txBody>
      </p:sp>
    </p:spTree>
    <p:extLst>
      <p:ext uri="{BB962C8B-B14F-4D97-AF65-F5344CB8AC3E}">
        <p14:creationId xmlns:p14="http://schemas.microsoft.com/office/powerpoint/2010/main" val="2469374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79</a:t>
            </a:fld>
            <a:endParaRPr lang="en-SG"/>
          </a:p>
        </p:txBody>
      </p:sp>
    </p:spTree>
    <p:extLst>
      <p:ext uri="{BB962C8B-B14F-4D97-AF65-F5344CB8AC3E}">
        <p14:creationId xmlns:p14="http://schemas.microsoft.com/office/powerpoint/2010/main" val="2801495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80</a:t>
            </a:fld>
            <a:endParaRPr lang="en-SG"/>
          </a:p>
        </p:txBody>
      </p:sp>
    </p:spTree>
    <p:extLst>
      <p:ext uri="{BB962C8B-B14F-4D97-AF65-F5344CB8AC3E}">
        <p14:creationId xmlns:p14="http://schemas.microsoft.com/office/powerpoint/2010/main" val="169033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14</a:t>
            </a:fld>
            <a:endParaRPr lang="en-SG"/>
          </a:p>
        </p:txBody>
      </p:sp>
    </p:spTree>
    <p:extLst>
      <p:ext uri="{BB962C8B-B14F-4D97-AF65-F5344CB8AC3E}">
        <p14:creationId xmlns:p14="http://schemas.microsoft.com/office/powerpoint/2010/main" val="1178585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81</a:t>
            </a:fld>
            <a:endParaRPr lang="en-SG"/>
          </a:p>
        </p:txBody>
      </p:sp>
    </p:spTree>
    <p:extLst>
      <p:ext uri="{BB962C8B-B14F-4D97-AF65-F5344CB8AC3E}">
        <p14:creationId xmlns:p14="http://schemas.microsoft.com/office/powerpoint/2010/main" val="2978145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83</a:t>
            </a:fld>
            <a:endParaRPr lang="en-US"/>
          </a:p>
        </p:txBody>
      </p:sp>
    </p:spTree>
    <p:extLst>
      <p:ext uri="{BB962C8B-B14F-4D97-AF65-F5344CB8AC3E}">
        <p14:creationId xmlns:p14="http://schemas.microsoft.com/office/powerpoint/2010/main" val="238454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92</a:t>
            </a:fld>
            <a:endParaRPr lang="en-SG"/>
          </a:p>
        </p:txBody>
      </p:sp>
    </p:spTree>
    <p:extLst>
      <p:ext uri="{BB962C8B-B14F-4D97-AF65-F5344CB8AC3E}">
        <p14:creationId xmlns:p14="http://schemas.microsoft.com/office/powerpoint/2010/main" val="340108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116</a:t>
            </a:fld>
            <a:endParaRPr lang="en-SG"/>
          </a:p>
        </p:txBody>
      </p:sp>
    </p:spTree>
    <p:extLst>
      <p:ext uri="{BB962C8B-B14F-4D97-AF65-F5344CB8AC3E}">
        <p14:creationId xmlns:p14="http://schemas.microsoft.com/office/powerpoint/2010/main" val="936419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118</a:t>
            </a:fld>
            <a:endParaRPr lang="en-SG"/>
          </a:p>
        </p:txBody>
      </p:sp>
    </p:spTree>
    <p:extLst>
      <p:ext uri="{BB962C8B-B14F-4D97-AF65-F5344CB8AC3E}">
        <p14:creationId xmlns:p14="http://schemas.microsoft.com/office/powerpoint/2010/main" val="4281934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119</a:t>
            </a:fld>
            <a:endParaRPr lang="en-SG"/>
          </a:p>
        </p:txBody>
      </p:sp>
    </p:spTree>
    <p:extLst>
      <p:ext uri="{BB962C8B-B14F-4D97-AF65-F5344CB8AC3E}">
        <p14:creationId xmlns:p14="http://schemas.microsoft.com/office/powerpoint/2010/main" val="214161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a:p>
        </p:txBody>
      </p:sp>
      <p:sp>
        <p:nvSpPr>
          <p:cNvPr id="4" name="Slide Number Placeholder 3"/>
          <p:cNvSpPr>
            <a:spLocks noGrp="1"/>
          </p:cNvSpPr>
          <p:nvPr>
            <p:ph type="sldNum" sz="quarter" idx="5"/>
          </p:nvPr>
        </p:nvSpPr>
        <p:spPr/>
        <p:txBody>
          <a:bodyPr/>
          <a:lstStyle/>
          <a:p>
            <a:fld id="{618A995D-0CBF-FF4F-9716-B24CEA71088A}" type="slidenum">
              <a:rPr lang="en-US" smtClean="0"/>
              <a:t>15</a:t>
            </a:fld>
            <a:endParaRPr lang="en-US"/>
          </a:p>
        </p:txBody>
      </p:sp>
    </p:spTree>
    <p:extLst>
      <p:ext uri="{BB962C8B-B14F-4D97-AF65-F5344CB8AC3E}">
        <p14:creationId xmlns:p14="http://schemas.microsoft.com/office/powerpoint/2010/main" val="331494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Deep neural networks have the capability to handle more intricate problems and a wider range of data types due to their complexity which is due to the amount of weights and biases. However, this complexity also necessitates the use of large amounts of training data and can make training the network a challenging task. The Activation function also introduces non-linearity to the neural network that allows it to be flexible</a:t>
            </a:r>
          </a:p>
        </p:txBody>
      </p:sp>
      <p:sp>
        <p:nvSpPr>
          <p:cNvPr id="4" name="Slide Number Placeholder 3"/>
          <p:cNvSpPr>
            <a:spLocks noGrp="1"/>
          </p:cNvSpPr>
          <p:nvPr>
            <p:ph type="sldNum" sz="quarter" idx="5"/>
          </p:nvPr>
        </p:nvSpPr>
        <p:spPr/>
        <p:txBody>
          <a:bodyPr/>
          <a:lstStyle/>
          <a:p>
            <a:fld id="{133BF2E0-AFC4-43D3-8389-7C856F8A25E3}" type="slidenum">
              <a:rPr lang="en-SG" smtClean="0"/>
              <a:t>16</a:t>
            </a:fld>
            <a:endParaRPr lang="en-SG"/>
          </a:p>
        </p:txBody>
      </p:sp>
    </p:spTree>
    <p:extLst>
      <p:ext uri="{BB962C8B-B14F-4D97-AF65-F5344CB8AC3E}">
        <p14:creationId xmlns:p14="http://schemas.microsoft.com/office/powerpoint/2010/main" val="332863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17</a:t>
            </a:fld>
            <a:endParaRPr lang="en-SG"/>
          </a:p>
        </p:txBody>
      </p:sp>
    </p:spTree>
    <p:extLst>
      <p:ext uri="{BB962C8B-B14F-4D97-AF65-F5344CB8AC3E}">
        <p14:creationId xmlns:p14="http://schemas.microsoft.com/office/powerpoint/2010/main" val="149305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38CD86B0-F905-1C4D-9F9E-EB5C6020A016}" type="slidenum">
              <a:rPr lang="en-US" smtClean="0"/>
              <a:t>18</a:t>
            </a:fld>
            <a:endParaRPr lang="en-US"/>
          </a:p>
        </p:txBody>
      </p:sp>
    </p:spTree>
    <p:extLst>
      <p:ext uri="{BB962C8B-B14F-4D97-AF65-F5344CB8AC3E}">
        <p14:creationId xmlns:p14="http://schemas.microsoft.com/office/powerpoint/2010/main" val="74459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19</a:t>
            </a:fld>
            <a:endParaRPr lang="en-SG"/>
          </a:p>
        </p:txBody>
      </p:sp>
    </p:spTree>
    <p:extLst>
      <p:ext uri="{BB962C8B-B14F-4D97-AF65-F5344CB8AC3E}">
        <p14:creationId xmlns:p14="http://schemas.microsoft.com/office/powerpoint/2010/main" val="256863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85FC286-5A40-4464-A897-1CADF8783C1A}"/>
              </a:ext>
            </a:extLst>
          </p:cNvPr>
          <p:cNvSpPr>
            <a:spLocks noGrp="1"/>
          </p:cNvSpPr>
          <p:nvPr>
            <p:ph type="subTitle" idx="1" hasCustomPrompt="1"/>
          </p:nvPr>
        </p:nvSpPr>
        <p:spPr>
          <a:xfrm>
            <a:off x="2226365" y="1933194"/>
            <a:ext cx="6288984" cy="73609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Name </a:t>
            </a:r>
            <a:r>
              <a:rPr lang="ar-AE"/>
              <a:t>۰</a:t>
            </a:r>
            <a:r>
              <a:rPr lang="en-US"/>
              <a:t> NUS High School Team #</a:t>
            </a:r>
            <a:endParaRPr lang="en-GB"/>
          </a:p>
        </p:txBody>
      </p:sp>
      <p:pic>
        <p:nvPicPr>
          <p:cNvPr id="9" name="Picture 2" descr="Network with solid fill">
            <a:extLst>
              <a:ext uri="{FF2B5EF4-FFF2-40B4-BE49-F238E27FC236}">
                <a16:creationId xmlns:a16="http://schemas.microsoft.com/office/drawing/2014/main" id="{EBCCAFB0-2462-42F1-9865-E676A52CAA2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 r="1253"/>
          <a:stretch/>
        </p:blipFill>
        <p:spPr bwMode="auto">
          <a:xfrm>
            <a:off x="377688" y="738478"/>
            <a:ext cx="1848677" cy="187220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7B126F54-9A25-401B-8874-87F6469EBBB1}"/>
              </a:ext>
            </a:extLst>
          </p:cNvPr>
          <p:cNvCxnSpPr>
            <a:cxnSpLocks/>
          </p:cNvCxnSpPr>
          <p:nvPr userDrawn="1"/>
        </p:nvCxnSpPr>
        <p:spPr>
          <a:xfrm>
            <a:off x="644893" y="2817536"/>
            <a:ext cx="78704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6B8A7035-260D-6AF2-E223-14636E593D8D}"/>
              </a:ext>
            </a:extLst>
          </p:cNvPr>
          <p:cNvSpPr>
            <a:spLocks noGrp="1"/>
          </p:cNvSpPr>
          <p:nvPr>
            <p:ph type="title"/>
          </p:nvPr>
        </p:nvSpPr>
        <p:spPr>
          <a:xfrm>
            <a:off x="2226365" y="355186"/>
            <a:ext cx="6272742" cy="1325563"/>
          </a:xfrm>
          <a:prstGeom prst="rect">
            <a:avLst/>
          </a:prstGeom>
        </p:spPr>
        <p:txBody>
          <a:bodyPr/>
          <a:lstStyle/>
          <a:p>
            <a:r>
              <a:rPr lang="en-US"/>
              <a:t>Click to edit Master title style</a:t>
            </a:r>
            <a:endParaRPr lang="en-SG"/>
          </a:p>
        </p:txBody>
      </p:sp>
    </p:spTree>
    <p:extLst>
      <p:ext uri="{BB962C8B-B14F-4D97-AF65-F5344CB8AC3E}">
        <p14:creationId xmlns:p14="http://schemas.microsoft.com/office/powerpoint/2010/main" val="9511433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0D5-D04E-4AE2-B080-C3A5E8CB9269}"/>
              </a:ext>
            </a:extLst>
          </p:cNvPr>
          <p:cNvSpPr>
            <a:spLocks noGrp="1"/>
          </p:cNvSpPr>
          <p:nvPr>
            <p:ph type="title"/>
          </p:nvPr>
        </p:nvSpPr>
        <p:spPr>
          <a:xfrm>
            <a:off x="628650" y="365125"/>
            <a:ext cx="7886700" cy="1325563"/>
          </a:xfrm>
          <a:prstGeom prst="rect">
            <a:avLst/>
          </a:prstGeom>
        </p:spPr>
        <p:txBody>
          <a:bodyPr anchor="ct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SG"/>
          </a:p>
        </p:txBody>
      </p:sp>
    </p:spTree>
    <p:extLst>
      <p:ext uri="{BB962C8B-B14F-4D97-AF65-F5344CB8AC3E}">
        <p14:creationId xmlns:p14="http://schemas.microsoft.com/office/powerpoint/2010/main" val="32370061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8404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EBC0F43-F7B5-4019-8BC4-B31FA88802EB}"/>
              </a:ext>
            </a:extLst>
          </p:cNvPr>
          <p:cNvSpPr txBox="1">
            <a:spLocks/>
          </p:cNvSpPr>
          <p:nvPr userDrawn="1"/>
        </p:nvSpPr>
        <p:spPr>
          <a:xfrm>
            <a:off x="8095488" y="177804"/>
            <a:ext cx="4198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318AEB-71DC-461A-AE9F-15B6505DFA7F}" type="slidenum">
              <a:rPr lang="en-SG" sz="1200" smtClean="0"/>
              <a:pPr/>
              <a:t>‹#›</a:t>
            </a:fld>
            <a:endParaRPr lang="en-SG" sz="1200"/>
          </a:p>
        </p:txBody>
      </p:sp>
      <p:sp>
        <p:nvSpPr>
          <p:cNvPr id="9" name="Footer Placeholder 4">
            <a:extLst>
              <a:ext uri="{FF2B5EF4-FFF2-40B4-BE49-F238E27FC236}">
                <a16:creationId xmlns:a16="http://schemas.microsoft.com/office/drawing/2014/main" id="{0E8615C9-5434-44D2-9093-FA082DDDCE76}"/>
              </a:ext>
            </a:extLst>
          </p:cNvPr>
          <p:cNvSpPr txBox="1">
            <a:spLocks/>
          </p:cNvSpPr>
          <p:nvPr userDrawn="1"/>
        </p:nvSpPr>
        <p:spPr>
          <a:xfrm>
            <a:off x="628650" y="177804"/>
            <a:ext cx="931926" cy="365125"/>
          </a:xfrm>
          <a:prstGeom prst="rect">
            <a:avLst/>
          </a:prstGeom>
        </p:spPr>
        <p:txBody>
          <a:bodyPr anchor="ctr"/>
          <a:lstStyle>
            <a:defPPr>
              <a:defRPr lang="en-US"/>
            </a:defPPr>
            <a:lvl1pPr marL="0" algn="l" defTabSz="914400" rtl="0" eaLnBrk="1" latinLnBrk="0" hangingPunct="1">
              <a:defRPr sz="1200" b="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FOSSASIA</a:t>
            </a:r>
            <a:endParaRPr lang="en-SG" sz="1200"/>
          </a:p>
        </p:txBody>
      </p:sp>
      <p:cxnSp>
        <p:nvCxnSpPr>
          <p:cNvPr id="15" name="Straight Connector 14">
            <a:extLst>
              <a:ext uri="{FF2B5EF4-FFF2-40B4-BE49-F238E27FC236}">
                <a16:creationId xmlns:a16="http://schemas.microsoft.com/office/drawing/2014/main" id="{29E835F3-9636-4292-8181-4C2997D7B4F6}"/>
              </a:ext>
            </a:extLst>
          </p:cNvPr>
          <p:cNvCxnSpPr>
            <a:cxnSpLocks/>
          </p:cNvCxnSpPr>
          <p:nvPr userDrawn="1"/>
        </p:nvCxnSpPr>
        <p:spPr>
          <a:xfrm>
            <a:off x="1560576" y="360366"/>
            <a:ext cx="6534912"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9165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81" r:id="rId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o.buildingblocs.sg/gnn/ls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o.buildingblocs.sg/gnn/an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o.buildingblocs.sg/gnn/network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10.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6.png"/><Relationship Id="rId9"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51.png"/><Relationship Id="rId3" Type="http://schemas.openxmlformats.org/officeDocument/2006/relationships/image" Target="../media/image1370.png"/><Relationship Id="rId7" Type="http://schemas.openxmlformats.org/officeDocument/2006/relationships/image" Target="../media/image1410.png"/><Relationship Id="rId12" Type="http://schemas.openxmlformats.org/officeDocument/2006/relationships/image" Target="../media/image150.png"/><Relationship Id="rId2"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49.png"/><Relationship Id="rId5" Type="http://schemas.openxmlformats.org/officeDocument/2006/relationships/image" Target="../media/image146.png"/><Relationship Id="rId10" Type="http://schemas.openxmlformats.org/officeDocument/2006/relationships/image" Target="../media/image1440.png"/><Relationship Id="rId4" Type="http://schemas.openxmlformats.org/officeDocument/2006/relationships/image" Target="../media/image1380.png"/><Relationship Id="rId9" Type="http://schemas.openxmlformats.org/officeDocument/2006/relationships/image" Target="../media/image148.png"/></Relationships>
</file>

<file path=ppt/slides/_rels/slide67.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10" Type="http://schemas.openxmlformats.org/officeDocument/2006/relationships/image" Target="../media/image62.png"/><Relationship Id="rId4" Type="http://schemas.openxmlformats.org/officeDocument/2006/relationships/image" Target="../media/image560.png"/><Relationship Id="rId9" Type="http://schemas.openxmlformats.org/officeDocument/2006/relationships/image" Target="../media/image61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51.png"/><Relationship Id="rId3" Type="http://schemas.openxmlformats.org/officeDocument/2006/relationships/image" Target="../media/image1370.png"/><Relationship Id="rId7" Type="http://schemas.openxmlformats.org/officeDocument/2006/relationships/image" Target="../media/image1410.png"/><Relationship Id="rId12" Type="http://schemas.openxmlformats.org/officeDocument/2006/relationships/image" Target="../media/image150.png"/><Relationship Id="rId2"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440.png"/><Relationship Id="rId4" Type="http://schemas.openxmlformats.org/officeDocument/2006/relationships/image" Target="../media/image1380.png"/><Relationship Id="rId9"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o.buildingblocs.sg/gnn/dgl"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5BD2-3941-41C3-8EFB-73EB98BEE339}"/>
              </a:ext>
            </a:extLst>
          </p:cNvPr>
          <p:cNvSpPr>
            <a:spLocks noGrp="1"/>
          </p:cNvSpPr>
          <p:nvPr>
            <p:ph type="ctrTitle"/>
          </p:nvPr>
        </p:nvSpPr>
        <p:spPr>
          <a:xfrm>
            <a:off x="2226364" y="846838"/>
            <a:ext cx="6475849" cy="793748"/>
          </a:xfrm>
        </p:spPr>
        <p:txBody>
          <a:bodyPr/>
          <a:lstStyle/>
          <a:p>
            <a:r>
              <a:rPr lang="en-SG"/>
              <a:t>Graph Neural Networks</a:t>
            </a:r>
          </a:p>
        </p:txBody>
      </p:sp>
      <p:sp>
        <p:nvSpPr>
          <p:cNvPr id="3" name="Subtitle 2">
            <a:extLst>
              <a:ext uri="{FF2B5EF4-FFF2-40B4-BE49-F238E27FC236}">
                <a16:creationId xmlns:a16="http://schemas.microsoft.com/office/drawing/2014/main" id="{97521DFF-41A3-4E5B-B94C-F360546BABEA}"/>
              </a:ext>
            </a:extLst>
          </p:cNvPr>
          <p:cNvSpPr>
            <a:spLocks noGrp="1"/>
          </p:cNvSpPr>
          <p:nvPr>
            <p:ph type="subTitle" idx="1"/>
          </p:nvPr>
        </p:nvSpPr>
        <p:spPr>
          <a:xfrm>
            <a:off x="2226364" y="1846108"/>
            <a:ext cx="6288984" cy="736091"/>
          </a:xfrm>
        </p:spPr>
        <p:txBody>
          <a:bodyPr>
            <a:normAutofit lnSpcReduction="10000"/>
          </a:bodyPr>
          <a:lstStyle/>
          <a:p>
            <a:r>
              <a:rPr lang="en-US"/>
              <a:t>Karimi Zayan </a:t>
            </a:r>
            <a:r>
              <a:rPr lang="ar-AE"/>
              <a:t>۰</a:t>
            </a:r>
            <a:r>
              <a:rPr lang="en-US"/>
              <a:t> Jed Lim </a:t>
            </a:r>
            <a:r>
              <a:rPr lang="ar-AE"/>
              <a:t>۰</a:t>
            </a:r>
            <a:r>
              <a:rPr lang="en-US"/>
              <a:t> </a:t>
            </a:r>
            <a:r>
              <a:rPr lang="en-US" err="1"/>
              <a:t>Mahir</a:t>
            </a:r>
            <a:r>
              <a:rPr lang="en-US"/>
              <a:t> Shah </a:t>
            </a:r>
            <a:r>
              <a:rPr lang="ar-AE"/>
              <a:t>۰</a:t>
            </a:r>
            <a:r>
              <a:rPr lang="en-US"/>
              <a:t> Kabir Jain (JC students from NUS High)</a:t>
            </a:r>
            <a:endParaRPr lang="en-GB"/>
          </a:p>
        </p:txBody>
      </p:sp>
    </p:spTree>
    <p:extLst>
      <p:ext uri="{BB962C8B-B14F-4D97-AF65-F5344CB8AC3E}">
        <p14:creationId xmlns:p14="http://schemas.microsoft.com/office/powerpoint/2010/main" val="31239675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7E7A-0726-5321-342E-179D6AB610FB}"/>
              </a:ext>
            </a:extLst>
          </p:cNvPr>
          <p:cNvSpPr>
            <a:spLocks noGrp="1"/>
          </p:cNvSpPr>
          <p:nvPr>
            <p:ph type="title"/>
          </p:nvPr>
        </p:nvSpPr>
        <p:spPr/>
        <p:txBody>
          <a:bodyPr/>
          <a:lstStyle/>
          <a:p>
            <a:r>
              <a:rPr lang="en-SG" dirty="0"/>
              <a:t>All the materials</a:t>
            </a:r>
          </a:p>
        </p:txBody>
      </p:sp>
      <p:pic>
        <p:nvPicPr>
          <p:cNvPr id="3" name="Picture 2" descr="Qr code&#10;&#10;Description automatically generated">
            <a:extLst>
              <a:ext uri="{FF2B5EF4-FFF2-40B4-BE49-F238E27FC236}">
                <a16:creationId xmlns:a16="http://schemas.microsoft.com/office/drawing/2014/main" id="{B42B5B07-11B8-CFCB-F193-35E0D812D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 y="2289795"/>
            <a:ext cx="3281959" cy="3281959"/>
          </a:xfrm>
          <a:prstGeom prst="rect">
            <a:avLst/>
          </a:prstGeom>
        </p:spPr>
      </p:pic>
      <p:sp>
        <p:nvSpPr>
          <p:cNvPr id="4" name="TextBox 3">
            <a:extLst>
              <a:ext uri="{FF2B5EF4-FFF2-40B4-BE49-F238E27FC236}">
                <a16:creationId xmlns:a16="http://schemas.microsoft.com/office/drawing/2014/main" id="{28D22D3D-7CBB-339D-C965-ECEA5CFF9838}"/>
              </a:ext>
            </a:extLst>
          </p:cNvPr>
          <p:cNvSpPr txBox="1"/>
          <p:nvPr/>
        </p:nvSpPr>
        <p:spPr>
          <a:xfrm>
            <a:off x="4978123" y="2995136"/>
            <a:ext cx="3688357" cy="1477328"/>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This talk will be very math-light and will not cover spectral GNNs or Graph Signal Processing or Fast GNN computation or GNN construction.</a:t>
            </a:r>
          </a:p>
        </p:txBody>
      </p:sp>
    </p:spTree>
    <p:extLst>
      <p:ext uri="{BB962C8B-B14F-4D97-AF65-F5344CB8AC3E}">
        <p14:creationId xmlns:p14="http://schemas.microsoft.com/office/powerpoint/2010/main" val="355087048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Design thinking -&gt; ML</a:t>
            </a:r>
          </a:p>
        </p:txBody>
      </p:sp>
      <p:sp>
        <p:nvSpPr>
          <p:cNvPr id="59" name="TextBox 58">
            <a:extLst>
              <a:ext uri="{FF2B5EF4-FFF2-40B4-BE49-F238E27FC236}">
                <a16:creationId xmlns:a16="http://schemas.microsoft.com/office/drawing/2014/main" id="{E162CD3A-631C-47B9-1207-436CE1DC6D11}"/>
              </a:ext>
            </a:extLst>
          </p:cNvPr>
          <p:cNvSpPr txBox="1"/>
          <p:nvPr/>
        </p:nvSpPr>
        <p:spPr>
          <a:xfrm>
            <a:off x="3296264" y="2451538"/>
            <a:ext cx="2551471" cy="369332"/>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Edge classification task</a:t>
            </a:r>
          </a:p>
        </p:txBody>
      </p:sp>
      <p:sp>
        <p:nvSpPr>
          <p:cNvPr id="89" name="TextBox 88">
            <a:extLst>
              <a:ext uri="{FF2B5EF4-FFF2-40B4-BE49-F238E27FC236}">
                <a16:creationId xmlns:a16="http://schemas.microsoft.com/office/drawing/2014/main" id="{E8033D3C-A5B0-265A-9E30-3A83DF81260F}"/>
              </a:ext>
            </a:extLst>
          </p:cNvPr>
          <p:cNvSpPr txBox="1"/>
          <p:nvPr/>
        </p:nvSpPr>
        <p:spPr>
          <a:xfrm>
            <a:off x="3605537" y="4125541"/>
            <a:ext cx="1932923" cy="646331"/>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Postprocessing Search</a:t>
            </a:r>
          </a:p>
        </p:txBody>
      </p:sp>
      <p:cxnSp>
        <p:nvCxnSpPr>
          <p:cNvPr id="90" name="Straight Arrow Connector 89">
            <a:extLst>
              <a:ext uri="{FF2B5EF4-FFF2-40B4-BE49-F238E27FC236}">
                <a16:creationId xmlns:a16="http://schemas.microsoft.com/office/drawing/2014/main" id="{34812324-9488-5EA1-7B3C-525F9956E3F9}"/>
              </a:ext>
            </a:extLst>
          </p:cNvPr>
          <p:cNvCxnSpPr>
            <a:cxnSpLocks/>
            <a:stCxn id="59" idx="2"/>
            <a:endCxn id="89" idx="0"/>
          </p:cNvCxnSpPr>
          <p:nvPr/>
        </p:nvCxnSpPr>
        <p:spPr>
          <a:xfrm flipH="1">
            <a:off x="4571999" y="2820870"/>
            <a:ext cx="1" cy="13046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88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1000"/>
                                        <p:tgtEl>
                                          <p:spTgt spid="90"/>
                                        </p:tgtEl>
                                      </p:cBhvr>
                                    </p:animEffect>
                                    <p:anim calcmode="lin" valueType="num">
                                      <p:cBhvr>
                                        <p:cTn id="15" dur="1000" fill="hold"/>
                                        <p:tgtEl>
                                          <p:spTgt spid="90"/>
                                        </p:tgtEl>
                                        <p:attrNameLst>
                                          <p:attrName>ppt_x</p:attrName>
                                        </p:attrNameLst>
                                      </p:cBhvr>
                                      <p:tavLst>
                                        <p:tav tm="0">
                                          <p:val>
                                            <p:strVal val="#ppt_x"/>
                                          </p:val>
                                        </p:tav>
                                        <p:tav tm="100000">
                                          <p:val>
                                            <p:strVal val="#ppt_x"/>
                                          </p:val>
                                        </p:tav>
                                      </p:tavLst>
                                    </p:anim>
                                    <p:anim calcmode="lin" valueType="num">
                                      <p:cBhvr>
                                        <p:cTn id="16" dur="1000" fill="hold"/>
                                        <p:tgtEl>
                                          <p:spTgt spid="9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1000"/>
                                        <p:tgtEl>
                                          <p:spTgt spid="89"/>
                                        </p:tgtEl>
                                      </p:cBhvr>
                                    </p:animEffect>
                                    <p:anim calcmode="lin" valueType="num">
                                      <p:cBhvr>
                                        <p:cTn id="20" dur="1000" fill="hold"/>
                                        <p:tgtEl>
                                          <p:spTgt spid="89"/>
                                        </p:tgtEl>
                                        <p:attrNameLst>
                                          <p:attrName>ppt_x</p:attrName>
                                        </p:attrNameLst>
                                      </p:cBhvr>
                                      <p:tavLst>
                                        <p:tav tm="0">
                                          <p:val>
                                            <p:strVal val="#ppt_x"/>
                                          </p:val>
                                        </p:tav>
                                        <p:tav tm="100000">
                                          <p:val>
                                            <p:strVal val="#ppt_x"/>
                                          </p:val>
                                        </p:tav>
                                      </p:tavLst>
                                    </p:anim>
                                    <p:anim calcmode="lin" valueType="num">
                                      <p:cBhvr>
                                        <p:cTn id="2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a:xfrm>
            <a:off x="314325" y="560104"/>
            <a:ext cx="8515350" cy="796288"/>
          </a:xfrm>
        </p:spPr>
        <p:txBody>
          <a:bodyPr/>
          <a:lstStyle/>
          <a:p>
            <a:r>
              <a:rPr lang="en-SG" dirty="0"/>
              <a:t>Idea 1 -&gt; threshold</a:t>
            </a:r>
          </a:p>
        </p:txBody>
      </p:sp>
      <p:sp>
        <p:nvSpPr>
          <p:cNvPr id="4" name="TextBox 3">
            <a:extLst>
              <a:ext uri="{FF2B5EF4-FFF2-40B4-BE49-F238E27FC236}">
                <a16:creationId xmlns:a16="http://schemas.microsoft.com/office/drawing/2014/main" id="{29CBB6A2-0BEC-8A04-7A41-747004F9865C}"/>
              </a:ext>
            </a:extLst>
          </p:cNvPr>
          <p:cNvSpPr txBox="1"/>
          <p:nvPr/>
        </p:nvSpPr>
        <p:spPr>
          <a:xfrm>
            <a:off x="815770" y="1827130"/>
            <a:ext cx="716246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Only keep edges with predicted values greater than a certain probability</a:t>
            </a:r>
          </a:p>
        </p:txBody>
      </p:sp>
      <p:sp>
        <p:nvSpPr>
          <p:cNvPr id="5" name="Rectangle: Rounded Corners 4">
            <a:extLst>
              <a:ext uri="{FF2B5EF4-FFF2-40B4-BE49-F238E27FC236}">
                <a16:creationId xmlns:a16="http://schemas.microsoft.com/office/drawing/2014/main" id="{D37474E4-DAF6-EDBD-2F71-B7684D1B44B8}"/>
              </a:ext>
            </a:extLst>
          </p:cNvPr>
          <p:cNvSpPr/>
          <p:nvPr/>
        </p:nvSpPr>
        <p:spPr>
          <a:xfrm>
            <a:off x="628650" y="1525668"/>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B9CEA4B9-2B11-B0E1-48DE-E7627F113D96}"/>
              </a:ext>
            </a:extLst>
          </p:cNvPr>
          <p:cNvSpPr txBox="1"/>
          <p:nvPr/>
        </p:nvSpPr>
        <p:spPr>
          <a:xfrm>
            <a:off x="1121126" y="1356391"/>
            <a:ext cx="1189456"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Threshold</a:t>
            </a:r>
          </a:p>
        </p:txBody>
      </p:sp>
      <p:sp>
        <p:nvSpPr>
          <p:cNvPr id="10" name="TextBox 9">
            <a:extLst>
              <a:ext uri="{FF2B5EF4-FFF2-40B4-BE49-F238E27FC236}">
                <a16:creationId xmlns:a16="http://schemas.microsoft.com/office/drawing/2014/main" id="{D8D5134C-71AE-CE92-4E8B-274FCC562286}"/>
              </a:ext>
            </a:extLst>
          </p:cNvPr>
          <p:cNvSpPr txBox="1"/>
          <p:nvPr/>
        </p:nvSpPr>
        <p:spPr>
          <a:xfrm>
            <a:off x="628650" y="3875079"/>
            <a:ext cx="766421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will be much smaller and much easier to solve since less edges </a:t>
            </a:r>
          </a:p>
        </p:txBody>
      </p:sp>
      <p:sp>
        <p:nvSpPr>
          <p:cNvPr id="12" name="Rectangle: Rounded Corners 11">
            <a:extLst>
              <a:ext uri="{FF2B5EF4-FFF2-40B4-BE49-F238E27FC236}">
                <a16:creationId xmlns:a16="http://schemas.microsoft.com/office/drawing/2014/main" id="{41FB94EB-1A13-035E-F1CA-6F8FA082AF55}"/>
              </a:ext>
            </a:extLst>
          </p:cNvPr>
          <p:cNvSpPr/>
          <p:nvPr/>
        </p:nvSpPr>
        <p:spPr>
          <a:xfrm>
            <a:off x="628650" y="3618128"/>
            <a:ext cx="7786778" cy="883235"/>
          </a:xfrm>
          <a:prstGeom prst="roundRect">
            <a:avLst>
              <a:gd name="adj" fmla="val 19180"/>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3" name="TextBox 12">
            <a:extLst>
              <a:ext uri="{FF2B5EF4-FFF2-40B4-BE49-F238E27FC236}">
                <a16:creationId xmlns:a16="http://schemas.microsoft.com/office/drawing/2014/main" id="{E83959D5-9B76-15B2-93E4-C5D240873DDF}"/>
              </a:ext>
            </a:extLst>
          </p:cNvPr>
          <p:cNvSpPr txBox="1"/>
          <p:nvPr/>
        </p:nvSpPr>
        <p:spPr>
          <a:xfrm>
            <a:off x="1121125" y="3448851"/>
            <a:ext cx="1671233" cy="338554"/>
          </a:xfrm>
          <a:prstGeom prst="rect">
            <a:avLst/>
          </a:prstGeom>
          <a:solidFill>
            <a:schemeClr val="bg2"/>
          </a:solidFill>
        </p:spPr>
        <p:txBody>
          <a:bodyPr wrap="square" rtlCol="0">
            <a:spAutoFit/>
          </a:bodyPr>
          <a:lstStyle/>
          <a:p>
            <a:pPr algn="l"/>
            <a:r>
              <a:rPr lang="en-AU" sz="1600" i="1" dirty="0">
                <a:solidFill>
                  <a:schemeClr val="tx2">
                    <a:lumMod val="60000"/>
                    <a:lumOff val="40000"/>
                  </a:schemeClr>
                </a:solidFill>
                <a:latin typeface="Segoe UI Semilight" panose="020B0402040204020203" pitchFamily="34" charset="0"/>
                <a:cs typeface="Segoe UI Semilight" panose="020B0402040204020203" pitchFamily="34" charset="0"/>
              </a:rPr>
              <a:t>Resultant graph</a:t>
            </a:r>
            <a:endParaRPr lang="en-AU" sz="1600" i="1" dirty="0">
              <a:solidFill>
                <a:schemeClr val="tx2">
                  <a:lumMod val="40000"/>
                  <a:lumOff val="60000"/>
                </a:schemeClr>
              </a:solidFill>
              <a:latin typeface="Segoe UI Semilight" panose="020B0402040204020203" pitchFamily="34" charset="0"/>
              <a:cs typeface="Segoe UI Semilight" panose="020B0402040204020203" pitchFamily="34" charset="0"/>
            </a:endParaRPr>
          </a:p>
        </p:txBody>
      </p:sp>
      <p:cxnSp>
        <p:nvCxnSpPr>
          <p:cNvPr id="14" name="Straight Arrow Connector 13">
            <a:extLst>
              <a:ext uri="{FF2B5EF4-FFF2-40B4-BE49-F238E27FC236}">
                <a16:creationId xmlns:a16="http://schemas.microsoft.com/office/drawing/2014/main" id="{6D5D8007-8E61-7810-8810-62818B117113}"/>
              </a:ext>
            </a:extLst>
          </p:cNvPr>
          <p:cNvCxnSpPr>
            <a:cxnSpLocks/>
          </p:cNvCxnSpPr>
          <p:nvPr/>
        </p:nvCxnSpPr>
        <p:spPr>
          <a:xfrm>
            <a:off x="4713921" y="2487561"/>
            <a:ext cx="0" cy="1000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04F86A-4C0C-E2B0-B12B-375EFFF7D335}"/>
              </a:ext>
            </a:extLst>
          </p:cNvPr>
          <p:cNvSpPr txBox="1"/>
          <p:nvPr/>
        </p:nvSpPr>
        <p:spPr>
          <a:xfrm>
            <a:off x="773505" y="5983715"/>
            <a:ext cx="724698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Generate the longest path with the given set of edges and </a:t>
            </a:r>
            <a:r>
              <a:rPr lang="en-SG" i="1" dirty="0" err="1">
                <a:latin typeface="Segoe UI Semilight" panose="020B0402040204020203" pitchFamily="34" charset="0"/>
                <a:cs typeface="Segoe UI Semilight" panose="020B0402040204020203" pitchFamily="34" charset="0"/>
              </a:rPr>
              <a:t>nodse</a:t>
            </a:r>
            <a:endParaRPr lang="en-SG" i="1" dirty="0">
              <a:latin typeface="Segoe UI Semilight" panose="020B0402040204020203" pitchFamily="34" charset="0"/>
              <a:cs typeface="Segoe UI Semilight" panose="020B0402040204020203" pitchFamily="34" charset="0"/>
            </a:endParaRPr>
          </a:p>
        </p:txBody>
      </p:sp>
      <p:sp>
        <p:nvSpPr>
          <p:cNvPr id="17" name="Rectangle: Rounded Corners 16">
            <a:extLst>
              <a:ext uri="{FF2B5EF4-FFF2-40B4-BE49-F238E27FC236}">
                <a16:creationId xmlns:a16="http://schemas.microsoft.com/office/drawing/2014/main" id="{0D6BA25B-2BA6-D567-D12A-317B46C9B582}"/>
              </a:ext>
            </a:extLst>
          </p:cNvPr>
          <p:cNvSpPr/>
          <p:nvPr/>
        </p:nvSpPr>
        <p:spPr>
          <a:xfrm>
            <a:off x="628650" y="5702368"/>
            <a:ext cx="7786778" cy="883235"/>
          </a:xfrm>
          <a:prstGeom prst="roundRect">
            <a:avLst>
              <a:gd name="adj" fmla="val 19180"/>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8" name="TextBox 17">
            <a:extLst>
              <a:ext uri="{FF2B5EF4-FFF2-40B4-BE49-F238E27FC236}">
                <a16:creationId xmlns:a16="http://schemas.microsoft.com/office/drawing/2014/main" id="{9A13964C-C86A-C276-2BCA-5F126BDD8685}"/>
              </a:ext>
            </a:extLst>
          </p:cNvPr>
          <p:cNvSpPr txBox="1"/>
          <p:nvPr/>
        </p:nvSpPr>
        <p:spPr>
          <a:xfrm>
            <a:off x="1121124" y="5533091"/>
            <a:ext cx="2015363" cy="338554"/>
          </a:xfrm>
          <a:prstGeom prst="rect">
            <a:avLst/>
          </a:prstGeom>
          <a:solidFill>
            <a:schemeClr val="bg2"/>
          </a:solidFill>
        </p:spPr>
        <p:txBody>
          <a:bodyPr wrap="square" rtlCol="0">
            <a:spAutoFit/>
          </a:bodyPr>
          <a:lstStyle/>
          <a:p>
            <a:pPr algn="l"/>
            <a:r>
              <a:rPr lang="en-AU" sz="1600" i="1" dirty="0">
                <a:solidFill>
                  <a:schemeClr val="accent6">
                    <a:lumMod val="60000"/>
                    <a:lumOff val="40000"/>
                  </a:schemeClr>
                </a:solidFill>
                <a:latin typeface="Segoe UI Semilight" panose="020B0402040204020203" pitchFamily="34" charset="0"/>
                <a:cs typeface="Segoe UI Semilight" panose="020B0402040204020203" pitchFamily="34" charset="0"/>
              </a:rPr>
              <a:t>Deterministic solver</a:t>
            </a:r>
          </a:p>
        </p:txBody>
      </p:sp>
      <p:cxnSp>
        <p:nvCxnSpPr>
          <p:cNvPr id="19" name="Straight Arrow Connector 18">
            <a:extLst>
              <a:ext uri="{FF2B5EF4-FFF2-40B4-BE49-F238E27FC236}">
                <a16:creationId xmlns:a16="http://schemas.microsoft.com/office/drawing/2014/main" id="{7012F0A1-F313-8ADD-6B73-B1CD57D99BFF}"/>
              </a:ext>
            </a:extLst>
          </p:cNvPr>
          <p:cNvCxnSpPr>
            <a:cxnSpLocks/>
          </p:cNvCxnSpPr>
          <p:nvPr/>
        </p:nvCxnSpPr>
        <p:spPr>
          <a:xfrm>
            <a:off x="4713921" y="4603919"/>
            <a:ext cx="0" cy="1000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858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10" grpId="0"/>
      <p:bldP spid="12" grpId="0" animBg="1"/>
      <p:bldP spid="13" grpId="0" animBg="1"/>
      <p:bldP spid="16" grpId="0"/>
      <p:bldP spid="17"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a:xfrm>
            <a:off x="314325" y="560104"/>
            <a:ext cx="8515350" cy="796288"/>
          </a:xfrm>
        </p:spPr>
        <p:txBody>
          <a:bodyPr/>
          <a:lstStyle/>
          <a:p>
            <a:r>
              <a:rPr lang="en-SG" dirty="0"/>
              <a:t>Idea 1 -&gt; threshold</a:t>
            </a:r>
          </a:p>
        </p:txBody>
      </p:sp>
      <p:sp>
        <p:nvSpPr>
          <p:cNvPr id="4" name="TextBox 3">
            <a:extLst>
              <a:ext uri="{FF2B5EF4-FFF2-40B4-BE49-F238E27FC236}">
                <a16:creationId xmlns:a16="http://schemas.microsoft.com/office/drawing/2014/main" id="{29CBB6A2-0BEC-8A04-7A41-747004F9865C}"/>
              </a:ext>
            </a:extLst>
          </p:cNvPr>
          <p:cNvSpPr txBox="1"/>
          <p:nvPr/>
        </p:nvSpPr>
        <p:spPr>
          <a:xfrm>
            <a:off x="815770" y="1827130"/>
            <a:ext cx="716246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Picking a specific threshold proved to be difficult</a:t>
            </a:r>
          </a:p>
        </p:txBody>
      </p:sp>
      <p:sp>
        <p:nvSpPr>
          <p:cNvPr id="5" name="Rectangle: Rounded Corners 4">
            <a:extLst>
              <a:ext uri="{FF2B5EF4-FFF2-40B4-BE49-F238E27FC236}">
                <a16:creationId xmlns:a16="http://schemas.microsoft.com/office/drawing/2014/main" id="{D37474E4-DAF6-EDBD-2F71-B7684D1B44B8}"/>
              </a:ext>
            </a:extLst>
          </p:cNvPr>
          <p:cNvSpPr/>
          <p:nvPr/>
        </p:nvSpPr>
        <p:spPr>
          <a:xfrm>
            <a:off x="628650" y="1525668"/>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B9CEA4B9-2B11-B0E1-48DE-E7627F113D96}"/>
              </a:ext>
            </a:extLst>
          </p:cNvPr>
          <p:cNvSpPr txBox="1"/>
          <p:nvPr/>
        </p:nvSpPr>
        <p:spPr>
          <a:xfrm>
            <a:off x="1121125" y="1356391"/>
            <a:ext cx="1917043"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Picking a </a:t>
            </a:r>
            <a:r>
              <a:rPr lang="en-AU" sz="1600" i="1" dirty="0" err="1">
                <a:solidFill>
                  <a:schemeClr val="bg2">
                    <a:lumMod val="50000"/>
                  </a:schemeClr>
                </a:solidFill>
                <a:latin typeface="Segoe UI Semilight" panose="020B0402040204020203" pitchFamily="34" charset="0"/>
                <a:cs typeface="Segoe UI Semilight" panose="020B0402040204020203" pitchFamily="34" charset="0"/>
              </a:rPr>
              <a:t>threshhold</a:t>
            </a:r>
            <a:endParaRPr lang="en-AU" sz="1600" i="1" dirty="0">
              <a:solidFill>
                <a:schemeClr val="bg2">
                  <a:lumMod val="50000"/>
                </a:schemeClr>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D8D5134C-71AE-CE92-4E8B-274FCC562286}"/>
              </a:ext>
            </a:extLst>
          </p:cNvPr>
          <p:cNvSpPr txBox="1"/>
          <p:nvPr/>
        </p:nvSpPr>
        <p:spPr>
          <a:xfrm>
            <a:off x="678610" y="3822814"/>
            <a:ext cx="7886697"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It was very rare, but the graph could be disjoint (made of multiple components)</a:t>
            </a:r>
          </a:p>
        </p:txBody>
      </p:sp>
      <p:sp>
        <p:nvSpPr>
          <p:cNvPr id="12" name="Rectangle: Rounded Corners 11">
            <a:extLst>
              <a:ext uri="{FF2B5EF4-FFF2-40B4-BE49-F238E27FC236}">
                <a16:creationId xmlns:a16="http://schemas.microsoft.com/office/drawing/2014/main" id="{41FB94EB-1A13-035E-F1CA-6F8FA082AF55}"/>
              </a:ext>
            </a:extLst>
          </p:cNvPr>
          <p:cNvSpPr/>
          <p:nvPr/>
        </p:nvSpPr>
        <p:spPr>
          <a:xfrm>
            <a:off x="678611" y="3565863"/>
            <a:ext cx="7786778" cy="883235"/>
          </a:xfrm>
          <a:prstGeom prst="roundRect">
            <a:avLst>
              <a:gd name="adj" fmla="val 19180"/>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3" name="TextBox 12">
            <a:extLst>
              <a:ext uri="{FF2B5EF4-FFF2-40B4-BE49-F238E27FC236}">
                <a16:creationId xmlns:a16="http://schemas.microsoft.com/office/drawing/2014/main" id="{E83959D5-9B76-15B2-93E4-C5D240873DDF}"/>
              </a:ext>
            </a:extLst>
          </p:cNvPr>
          <p:cNvSpPr txBox="1"/>
          <p:nvPr/>
        </p:nvSpPr>
        <p:spPr>
          <a:xfrm>
            <a:off x="1171086" y="3396586"/>
            <a:ext cx="1602410" cy="338554"/>
          </a:xfrm>
          <a:prstGeom prst="rect">
            <a:avLst/>
          </a:prstGeom>
          <a:solidFill>
            <a:schemeClr val="bg2"/>
          </a:solidFill>
        </p:spPr>
        <p:txBody>
          <a:bodyPr wrap="square" rtlCol="0">
            <a:spAutoFit/>
          </a:bodyPr>
          <a:lstStyle/>
          <a:p>
            <a:pPr algn="l"/>
            <a:r>
              <a:rPr lang="en-AU" sz="1600" i="1" dirty="0">
                <a:solidFill>
                  <a:schemeClr val="tx2">
                    <a:lumMod val="60000"/>
                    <a:lumOff val="40000"/>
                  </a:schemeClr>
                </a:solidFill>
                <a:latin typeface="Segoe UI Semilight" panose="020B0402040204020203" pitchFamily="34" charset="0"/>
                <a:cs typeface="Segoe UI Semilight" panose="020B0402040204020203" pitchFamily="34" charset="0"/>
              </a:rPr>
              <a:t>Disjoint problem</a:t>
            </a:r>
            <a:endParaRPr lang="en-AU" sz="1600" i="1" dirty="0">
              <a:solidFill>
                <a:schemeClr val="tx2">
                  <a:lumMod val="40000"/>
                  <a:lumOff val="60000"/>
                </a:schemeClr>
              </a:solidFill>
              <a:latin typeface="Segoe UI Semilight" panose="020B0402040204020203" pitchFamily="34" charset="0"/>
              <a:cs typeface="Segoe UI Semilight" panose="020B0402040204020203" pitchFamily="34" charset="0"/>
            </a:endParaRPr>
          </a:p>
        </p:txBody>
      </p:sp>
      <p:sp>
        <p:nvSpPr>
          <p:cNvPr id="16" name="TextBox 15">
            <a:extLst>
              <a:ext uri="{FF2B5EF4-FFF2-40B4-BE49-F238E27FC236}">
                <a16:creationId xmlns:a16="http://schemas.microsoft.com/office/drawing/2014/main" id="{1B04F86A-4C0C-E2B0-B12B-375EFFF7D335}"/>
              </a:ext>
            </a:extLst>
          </p:cNvPr>
          <p:cNvSpPr txBox="1"/>
          <p:nvPr/>
        </p:nvSpPr>
        <p:spPr>
          <a:xfrm>
            <a:off x="773505" y="5613679"/>
            <a:ext cx="724698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A poor threshold could mean that it still takes really long</a:t>
            </a:r>
          </a:p>
        </p:txBody>
      </p:sp>
      <p:sp>
        <p:nvSpPr>
          <p:cNvPr id="17" name="Rectangle: Rounded Corners 16">
            <a:extLst>
              <a:ext uri="{FF2B5EF4-FFF2-40B4-BE49-F238E27FC236}">
                <a16:creationId xmlns:a16="http://schemas.microsoft.com/office/drawing/2014/main" id="{0D6BA25B-2BA6-D567-D12A-317B46C9B582}"/>
              </a:ext>
            </a:extLst>
          </p:cNvPr>
          <p:cNvSpPr/>
          <p:nvPr/>
        </p:nvSpPr>
        <p:spPr>
          <a:xfrm>
            <a:off x="628650" y="5332332"/>
            <a:ext cx="7786778" cy="883235"/>
          </a:xfrm>
          <a:prstGeom prst="roundRect">
            <a:avLst>
              <a:gd name="adj" fmla="val 19180"/>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8" name="TextBox 17">
            <a:extLst>
              <a:ext uri="{FF2B5EF4-FFF2-40B4-BE49-F238E27FC236}">
                <a16:creationId xmlns:a16="http://schemas.microsoft.com/office/drawing/2014/main" id="{9A13964C-C86A-C276-2BCA-5F126BDD8685}"/>
              </a:ext>
            </a:extLst>
          </p:cNvPr>
          <p:cNvSpPr txBox="1"/>
          <p:nvPr/>
        </p:nvSpPr>
        <p:spPr>
          <a:xfrm>
            <a:off x="1121124" y="5163055"/>
            <a:ext cx="2015363" cy="338554"/>
          </a:xfrm>
          <a:prstGeom prst="rect">
            <a:avLst/>
          </a:prstGeom>
          <a:solidFill>
            <a:schemeClr val="bg2"/>
          </a:solidFill>
        </p:spPr>
        <p:txBody>
          <a:bodyPr wrap="square" rtlCol="0">
            <a:spAutoFit/>
          </a:bodyPr>
          <a:lstStyle/>
          <a:p>
            <a:pPr algn="l"/>
            <a:r>
              <a:rPr lang="en-AU" sz="1600" i="1" dirty="0">
                <a:solidFill>
                  <a:schemeClr val="accent6">
                    <a:lumMod val="60000"/>
                    <a:lumOff val="40000"/>
                  </a:schemeClr>
                </a:solidFill>
                <a:latin typeface="Segoe UI Semilight" panose="020B0402040204020203" pitchFamily="34" charset="0"/>
                <a:cs typeface="Segoe UI Semilight" panose="020B0402040204020203" pitchFamily="34" charset="0"/>
              </a:rPr>
              <a:t>Deterministic solver</a:t>
            </a:r>
          </a:p>
        </p:txBody>
      </p:sp>
    </p:spTree>
    <p:extLst>
      <p:ext uri="{BB962C8B-B14F-4D97-AF65-F5344CB8AC3E}">
        <p14:creationId xmlns:p14="http://schemas.microsoft.com/office/powerpoint/2010/main" val="333045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10" grpId="0"/>
      <p:bldP spid="12" grpId="0" animBg="1"/>
      <p:bldP spid="13" grpId="0" animBg="1"/>
      <p:bldP spid="16" grpId="0"/>
      <p:bldP spid="17" grpId="0" animBg="1"/>
      <p:bldP spid="1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a:xfrm>
            <a:off x="314324" y="560104"/>
            <a:ext cx="8829675" cy="796288"/>
          </a:xfrm>
        </p:spPr>
        <p:txBody>
          <a:bodyPr/>
          <a:lstStyle/>
          <a:p>
            <a:r>
              <a:rPr lang="en-SG" dirty="0"/>
              <a:t>Idea 2 -&gt; Best first search algorithms</a:t>
            </a:r>
          </a:p>
        </p:txBody>
      </p:sp>
      <p:sp>
        <p:nvSpPr>
          <p:cNvPr id="4" name="TextBox 3">
            <a:extLst>
              <a:ext uri="{FF2B5EF4-FFF2-40B4-BE49-F238E27FC236}">
                <a16:creationId xmlns:a16="http://schemas.microsoft.com/office/drawing/2014/main" id="{29CBB6A2-0BEC-8A04-7A41-747004F9865C}"/>
              </a:ext>
            </a:extLst>
          </p:cNvPr>
          <p:cNvSpPr txBox="1"/>
          <p:nvPr/>
        </p:nvSpPr>
        <p:spPr>
          <a:xfrm>
            <a:off x="815770" y="1827130"/>
            <a:ext cx="7162461"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Modify a best first search algorithm for longest simple path. Biased search algorithm with some sort of heuristic to improve the speed of search. Examples include A* and IDA*</a:t>
            </a:r>
          </a:p>
        </p:txBody>
      </p:sp>
      <p:sp>
        <p:nvSpPr>
          <p:cNvPr id="5" name="Rectangle: Rounded Corners 4">
            <a:extLst>
              <a:ext uri="{FF2B5EF4-FFF2-40B4-BE49-F238E27FC236}">
                <a16:creationId xmlns:a16="http://schemas.microsoft.com/office/drawing/2014/main" id="{D37474E4-DAF6-EDBD-2F71-B7684D1B44B8}"/>
              </a:ext>
            </a:extLst>
          </p:cNvPr>
          <p:cNvSpPr/>
          <p:nvPr/>
        </p:nvSpPr>
        <p:spPr>
          <a:xfrm>
            <a:off x="628650" y="1525668"/>
            <a:ext cx="7786778" cy="142400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B9CEA4B9-2B11-B0E1-48DE-E7627F113D96}"/>
              </a:ext>
            </a:extLst>
          </p:cNvPr>
          <p:cNvSpPr txBox="1"/>
          <p:nvPr/>
        </p:nvSpPr>
        <p:spPr>
          <a:xfrm>
            <a:off x="1121125" y="1356391"/>
            <a:ext cx="1651571"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Best first search</a:t>
            </a:r>
          </a:p>
        </p:txBody>
      </p:sp>
      <p:sp>
        <p:nvSpPr>
          <p:cNvPr id="3" name="AutoShape 2" descr="10.8. Beam Search — Dive into Deep Learning 1.0.0-beta0 documentation">
            <a:extLst>
              <a:ext uri="{FF2B5EF4-FFF2-40B4-BE49-F238E27FC236}">
                <a16:creationId xmlns:a16="http://schemas.microsoft.com/office/drawing/2014/main" id="{DFC46CE9-376E-EE52-8D6C-52ED61A6C1B7}"/>
              </a:ext>
            </a:extLst>
          </p:cNvPr>
          <p:cNvSpPr>
            <a:spLocks noChangeAspect="1" noChangeArrowheads="1"/>
          </p:cNvSpPr>
          <p:nvPr/>
        </p:nvSpPr>
        <p:spPr bwMode="auto">
          <a:xfrm>
            <a:off x="4419599" y="3276600"/>
            <a:ext cx="36577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8196" name="Picture 4" descr="A* Search Algorithm - GeeksforGeeks">
            <a:extLst>
              <a:ext uri="{FF2B5EF4-FFF2-40B4-BE49-F238E27FC236}">
                <a16:creationId xmlns:a16="http://schemas.microsoft.com/office/drawing/2014/main" id="{4548D649-C9EA-7F64-21D9-416964190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904" y="3403017"/>
            <a:ext cx="5578270" cy="29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029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a:xfrm>
            <a:off x="314324" y="560104"/>
            <a:ext cx="8829675" cy="796288"/>
          </a:xfrm>
        </p:spPr>
        <p:txBody>
          <a:bodyPr/>
          <a:lstStyle/>
          <a:p>
            <a:r>
              <a:rPr lang="en-SG" dirty="0"/>
              <a:t>Idea 2 -&gt; Beam Search</a:t>
            </a:r>
          </a:p>
        </p:txBody>
      </p:sp>
      <p:sp>
        <p:nvSpPr>
          <p:cNvPr id="4" name="TextBox 3">
            <a:extLst>
              <a:ext uri="{FF2B5EF4-FFF2-40B4-BE49-F238E27FC236}">
                <a16:creationId xmlns:a16="http://schemas.microsoft.com/office/drawing/2014/main" id="{29CBB6A2-0BEC-8A04-7A41-747004F9865C}"/>
              </a:ext>
            </a:extLst>
          </p:cNvPr>
          <p:cNvSpPr txBox="1"/>
          <p:nvPr/>
        </p:nvSpPr>
        <p:spPr>
          <a:xfrm>
            <a:off x="940808" y="1731707"/>
            <a:ext cx="7162461" cy="923330"/>
          </a:xfrm>
          <a:prstGeom prst="rect">
            <a:avLst/>
          </a:prstGeom>
          <a:noFill/>
        </p:spPr>
        <p:txBody>
          <a:bodyPr wrap="square" rtlCol="0">
            <a:spAutoFit/>
          </a:bodyPr>
          <a:lstStyle/>
          <a:p>
            <a:r>
              <a:rPr lang="en-SG" i="1" dirty="0">
                <a:latin typeface="Segoe UI Semilight" panose="020B0402040204020203" pitchFamily="34" charset="0"/>
                <a:cs typeface="Segoe UI Semilight" panose="020B0402040204020203" pitchFamily="34" charset="0"/>
              </a:rPr>
              <a:t>Every time, we look at a certain number of the neighbours of each node. Our goal is to maximise the product of the edges along the path. LSP will have maximal product</a:t>
            </a:r>
          </a:p>
        </p:txBody>
      </p:sp>
      <p:sp>
        <p:nvSpPr>
          <p:cNvPr id="5" name="Rectangle: Rounded Corners 4">
            <a:extLst>
              <a:ext uri="{FF2B5EF4-FFF2-40B4-BE49-F238E27FC236}">
                <a16:creationId xmlns:a16="http://schemas.microsoft.com/office/drawing/2014/main" id="{D37474E4-DAF6-EDBD-2F71-B7684D1B44B8}"/>
              </a:ext>
            </a:extLst>
          </p:cNvPr>
          <p:cNvSpPr/>
          <p:nvPr/>
        </p:nvSpPr>
        <p:spPr>
          <a:xfrm>
            <a:off x="628650" y="1525668"/>
            <a:ext cx="7786778" cy="133551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B9CEA4B9-2B11-B0E1-48DE-E7627F113D96}"/>
              </a:ext>
            </a:extLst>
          </p:cNvPr>
          <p:cNvSpPr txBox="1"/>
          <p:nvPr/>
        </p:nvSpPr>
        <p:spPr>
          <a:xfrm>
            <a:off x="1121126" y="1356391"/>
            <a:ext cx="1376268"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Beam Search</a:t>
            </a:r>
          </a:p>
        </p:txBody>
      </p:sp>
      <p:pic>
        <p:nvPicPr>
          <p:cNvPr id="9" name="Graphic 8">
            <a:extLst>
              <a:ext uri="{FF2B5EF4-FFF2-40B4-BE49-F238E27FC236}">
                <a16:creationId xmlns:a16="http://schemas.microsoft.com/office/drawing/2014/main" id="{DFC48DE0-06FF-F5F6-B745-07FC25E296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6162" y="2993372"/>
            <a:ext cx="5781675" cy="3724275"/>
          </a:xfrm>
          <a:prstGeom prst="rect">
            <a:avLst/>
          </a:prstGeom>
        </p:spPr>
      </p:pic>
    </p:spTree>
    <p:extLst>
      <p:ext uri="{BB962C8B-B14F-4D97-AF65-F5344CB8AC3E}">
        <p14:creationId xmlns:p14="http://schemas.microsoft.com/office/powerpoint/2010/main" val="41175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The entire process</a:t>
            </a:r>
          </a:p>
        </p:txBody>
      </p:sp>
      <p:sp>
        <p:nvSpPr>
          <p:cNvPr id="3" name="Rectangle 2">
            <a:extLst>
              <a:ext uri="{FF2B5EF4-FFF2-40B4-BE49-F238E27FC236}">
                <a16:creationId xmlns:a16="http://schemas.microsoft.com/office/drawing/2014/main" id="{799A0388-64AF-9362-F25F-F07B068FF6AA}"/>
              </a:ext>
            </a:extLst>
          </p:cNvPr>
          <p:cNvSpPr/>
          <p:nvPr/>
        </p:nvSpPr>
        <p:spPr>
          <a:xfrm>
            <a:off x="1406014" y="1690688"/>
            <a:ext cx="2448232" cy="142567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Decompose it’s adjacency matrix for node features</a:t>
            </a:r>
          </a:p>
        </p:txBody>
      </p:sp>
      <p:sp>
        <p:nvSpPr>
          <p:cNvPr id="4" name="Rectangle 3">
            <a:extLst>
              <a:ext uri="{FF2B5EF4-FFF2-40B4-BE49-F238E27FC236}">
                <a16:creationId xmlns:a16="http://schemas.microsoft.com/office/drawing/2014/main" id="{CAF0885B-1E3C-7D77-D5A4-2AB1AE3BC786}"/>
              </a:ext>
            </a:extLst>
          </p:cNvPr>
          <p:cNvSpPr/>
          <p:nvPr/>
        </p:nvSpPr>
        <p:spPr>
          <a:xfrm>
            <a:off x="5392994" y="1690688"/>
            <a:ext cx="2448232" cy="142567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Feed that through a graph neural network</a:t>
            </a:r>
          </a:p>
        </p:txBody>
      </p:sp>
      <p:cxnSp>
        <p:nvCxnSpPr>
          <p:cNvPr id="5" name="Straight Arrow Connector 4">
            <a:extLst>
              <a:ext uri="{FF2B5EF4-FFF2-40B4-BE49-F238E27FC236}">
                <a16:creationId xmlns:a16="http://schemas.microsoft.com/office/drawing/2014/main" id="{AEE225C7-35C1-8747-E1F8-C0C26AD55BE6}"/>
              </a:ext>
            </a:extLst>
          </p:cNvPr>
          <p:cNvCxnSpPr>
            <a:cxnSpLocks/>
            <a:stCxn id="3" idx="3"/>
            <a:endCxn id="4" idx="1"/>
          </p:cNvCxnSpPr>
          <p:nvPr/>
        </p:nvCxnSpPr>
        <p:spPr>
          <a:xfrm>
            <a:off x="3854246" y="2403527"/>
            <a:ext cx="15387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046B29-88B5-BEF0-FB5A-A6EE3CBE627C}"/>
              </a:ext>
            </a:extLst>
          </p:cNvPr>
          <p:cNvCxnSpPr>
            <a:cxnSpLocks/>
            <a:stCxn id="4" idx="2"/>
            <a:endCxn id="11" idx="0"/>
          </p:cNvCxnSpPr>
          <p:nvPr/>
        </p:nvCxnSpPr>
        <p:spPr>
          <a:xfrm>
            <a:off x="6617110" y="3116366"/>
            <a:ext cx="0" cy="12486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6B4BB71-3D95-E2A3-3DC1-23E1A9303567}"/>
              </a:ext>
            </a:extLst>
          </p:cNvPr>
          <p:cNvSpPr/>
          <p:nvPr/>
        </p:nvSpPr>
        <p:spPr>
          <a:xfrm>
            <a:off x="5392994" y="4365064"/>
            <a:ext cx="2448232" cy="142567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Get edge output</a:t>
            </a:r>
          </a:p>
        </p:txBody>
      </p:sp>
      <p:cxnSp>
        <p:nvCxnSpPr>
          <p:cNvPr id="15" name="Straight Arrow Connector 14">
            <a:extLst>
              <a:ext uri="{FF2B5EF4-FFF2-40B4-BE49-F238E27FC236}">
                <a16:creationId xmlns:a16="http://schemas.microsoft.com/office/drawing/2014/main" id="{05D8605E-4176-E820-0F42-DCA6D0CC752A}"/>
              </a:ext>
            </a:extLst>
          </p:cNvPr>
          <p:cNvCxnSpPr>
            <a:cxnSpLocks/>
            <a:stCxn id="11" idx="1"/>
          </p:cNvCxnSpPr>
          <p:nvPr/>
        </p:nvCxnSpPr>
        <p:spPr>
          <a:xfrm flipH="1">
            <a:off x="4011561" y="5077903"/>
            <a:ext cx="138143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4AA49D4-7BA7-8125-2B2E-F54D262CFEDA}"/>
              </a:ext>
            </a:extLst>
          </p:cNvPr>
          <p:cNvSpPr/>
          <p:nvPr/>
        </p:nvSpPr>
        <p:spPr>
          <a:xfrm>
            <a:off x="1563329" y="4410181"/>
            <a:ext cx="2448232" cy="142567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Use beam search to get the LSP</a:t>
            </a:r>
          </a:p>
        </p:txBody>
      </p:sp>
    </p:spTree>
    <p:extLst>
      <p:ext uri="{BB962C8B-B14F-4D97-AF65-F5344CB8AC3E}">
        <p14:creationId xmlns:p14="http://schemas.microsoft.com/office/powerpoint/2010/main" val="228829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Design thinking -&gt; ML</a:t>
            </a:r>
          </a:p>
        </p:txBody>
      </p:sp>
      <p:sp>
        <p:nvSpPr>
          <p:cNvPr id="7" name="TextBox 6">
            <a:extLst>
              <a:ext uri="{FF2B5EF4-FFF2-40B4-BE49-F238E27FC236}">
                <a16:creationId xmlns:a16="http://schemas.microsoft.com/office/drawing/2014/main" id="{243B95A5-C1D2-D218-F670-9B8D7C8C1A71}"/>
              </a:ext>
            </a:extLst>
          </p:cNvPr>
          <p:cNvSpPr txBox="1"/>
          <p:nvPr/>
        </p:nvSpPr>
        <p:spPr>
          <a:xfrm>
            <a:off x="3967585" y="3180025"/>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Graph Neural Networks</a:t>
            </a:r>
          </a:p>
        </p:txBody>
      </p:sp>
      <p:cxnSp>
        <p:nvCxnSpPr>
          <p:cNvPr id="14" name="Straight Arrow Connector 13">
            <a:extLst>
              <a:ext uri="{FF2B5EF4-FFF2-40B4-BE49-F238E27FC236}">
                <a16:creationId xmlns:a16="http://schemas.microsoft.com/office/drawing/2014/main" id="{036FA20C-BC65-CECD-885C-DEEC8893EB64}"/>
              </a:ext>
            </a:extLst>
          </p:cNvPr>
          <p:cNvCxnSpPr>
            <a:cxnSpLocks/>
            <a:stCxn id="18" idx="2"/>
            <a:endCxn id="7" idx="0"/>
          </p:cNvCxnSpPr>
          <p:nvPr/>
        </p:nvCxnSpPr>
        <p:spPr>
          <a:xfrm flipH="1">
            <a:off x="5243321" y="1790554"/>
            <a:ext cx="1481636" cy="1389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25281E-B3D4-8ED4-4B4F-BF9FC654D5ED}"/>
              </a:ext>
            </a:extLst>
          </p:cNvPr>
          <p:cNvSpPr txBox="1"/>
          <p:nvPr/>
        </p:nvSpPr>
        <p:spPr>
          <a:xfrm>
            <a:off x="5449221" y="1421222"/>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Graph task</a:t>
            </a:r>
          </a:p>
        </p:txBody>
      </p:sp>
      <p:sp>
        <p:nvSpPr>
          <p:cNvPr id="21" name="TextBox 20">
            <a:extLst>
              <a:ext uri="{FF2B5EF4-FFF2-40B4-BE49-F238E27FC236}">
                <a16:creationId xmlns:a16="http://schemas.microsoft.com/office/drawing/2014/main" id="{5FEA5665-D6AA-C61F-7B67-EFBF5C63D093}"/>
              </a:ext>
            </a:extLst>
          </p:cNvPr>
          <p:cNvSpPr txBox="1"/>
          <p:nvPr/>
        </p:nvSpPr>
        <p:spPr>
          <a:xfrm>
            <a:off x="578893" y="3952070"/>
            <a:ext cx="2863491" cy="646331"/>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Need to generate samples with ground truth</a:t>
            </a:r>
          </a:p>
        </p:txBody>
      </p:sp>
      <p:cxnSp>
        <p:nvCxnSpPr>
          <p:cNvPr id="22" name="Straight Arrow Connector 21">
            <a:extLst>
              <a:ext uri="{FF2B5EF4-FFF2-40B4-BE49-F238E27FC236}">
                <a16:creationId xmlns:a16="http://schemas.microsoft.com/office/drawing/2014/main" id="{70DADCF9-C992-30E6-9056-2A1B12893A9C}"/>
              </a:ext>
            </a:extLst>
          </p:cNvPr>
          <p:cNvCxnSpPr>
            <a:cxnSpLocks/>
            <a:stCxn id="44" idx="2"/>
            <a:endCxn id="21" idx="0"/>
          </p:cNvCxnSpPr>
          <p:nvPr/>
        </p:nvCxnSpPr>
        <p:spPr>
          <a:xfrm flipH="1">
            <a:off x="2010639" y="2821379"/>
            <a:ext cx="476328" cy="11306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0326F77-2381-2A8A-11A1-1FD880FF649B}"/>
              </a:ext>
            </a:extLst>
          </p:cNvPr>
          <p:cNvSpPr txBox="1"/>
          <p:nvPr/>
        </p:nvSpPr>
        <p:spPr>
          <a:xfrm>
            <a:off x="1211231" y="2452047"/>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Supervised learning</a:t>
            </a:r>
          </a:p>
        </p:txBody>
      </p:sp>
      <p:cxnSp>
        <p:nvCxnSpPr>
          <p:cNvPr id="50" name="Straight Arrow Connector 49">
            <a:extLst>
              <a:ext uri="{FF2B5EF4-FFF2-40B4-BE49-F238E27FC236}">
                <a16:creationId xmlns:a16="http://schemas.microsoft.com/office/drawing/2014/main" id="{3F16D453-28B1-2F8C-079D-A1EFF98CC0AD}"/>
              </a:ext>
            </a:extLst>
          </p:cNvPr>
          <p:cNvCxnSpPr>
            <a:cxnSpLocks/>
            <a:stCxn id="44" idx="2"/>
            <a:endCxn id="7" idx="0"/>
          </p:cNvCxnSpPr>
          <p:nvPr/>
        </p:nvCxnSpPr>
        <p:spPr>
          <a:xfrm>
            <a:off x="2486967" y="2821379"/>
            <a:ext cx="2756354" cy="3586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162CD3A-631C-47B9-1207-436CE1DC6D11}"/>
              </a:ext>
            </a:extLst>
          </p:cNvPr>
          <p:cNvSpPr txBox="1"/>
          <p:nvPr/>
        </p:nvSpPr>
        <p:spPr>
          <a:xfrm>
            <a:off x="5803759" y="4368829"/>
            <a:ext cx="2551471" cy="369332"/>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Edge classification task</a:t>
            </a:r>
          </a:p>
        </p:txBody>
      </p:sp>
      <p:cxnSp>
        <p:nvCxnSpPr>
          <p:cNvPr id="60" name="Straight Arrow Connector 59">
            <a:extLst>
              <a:ext uri="{FF2B5EF4-FFF2-40B4-BE49-F238E27FC236}">
                <a16:creationId xmlns:a16="http://schemas.microsoft.com/office/drawing/2014/main" id="{94C48345-D1F3-676F-8E75-DB39EA679F4D}"/>
              </a:ext>
            </a:extLst>
          </p:cNvPr>
          <p:cNvCxnSpPr>
            <a:cxnSpLocks/>
            <a:stCxn id="7" idx="2"/>
            <a:endCxn id="59" idx="0"/>
          </p:cNvCxnSpPr>
          <p:nvPr/>
        </p:nvCxnSpPr>
        <p:spPr>
          <a:xfrm>
            <a:off x="5243321" y="3549357"/>
            <a:ext cx="1836174" cy="8194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4453383-AAB8-6A46-8474-FA321DF270D0}"/>
              </a:ext>
            </a:extLst>
          </p:cNvPr>
          <p:cNvCxnSpPr>
            <a:cxnSpLocks/>
            <a:stCxn id="7" idx="2"/>
            <a:endCxn id="73" idx="0"/>
          </p:cNvCxnSpPr>
          <p:nvPr/>
        </p:nvCxnSpPr>
        <p:spPr>
          <a:xfrm flipH="1">
            <a:off x="3405552" y="3549357"/>
            <a:ext cx="1837769" cy="23088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9253130-8FB1-B2E2-7F89-E394A00FF6F1}"/>
              </a:ext>
            </a:extLst>
          </p:cNvPr>
          <p:cNvSpPr txBox="1"/>
          <p:nvPr/>
        </p:nvSpPr>
        <p:spPr>
          <a:xfrm>
            <a:off x="1973806" y="5858166"/>
            <a:ext cx="2863491" cy="369332"/>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Need for Node features</a:t>
            </a:r>
          </a:p>
        </p:txBody>
      </p:sp>
      <p:sp>
        <p:nvSpPr>
          <p:cNvPr id="87" name="TextBox 86">
            <a:extLst>
              <a:ext uri="{FF2B5EF4-FFF2-40B4-BE49-F238E27FC236}">
                <a16:creationId xmlns:a16="http://schemas.microsoft.com/office/drawing/2014/main" id="{1B3B52BE-9B2A-6D1C-7D6A-5FFDCAB7B034}"/>
              </a:ext>
            </a:extLst>
          </p:cNvPr>
          <p:cNvSpPr txBox="1"/>
          <p:nvPr/>
        </p:nvSpPr>
        <p:spPr>
          <a:xfrm>
            <a:off x="1211231" y="1417771"/>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Machine learning</a:t>
            </a:r>
          </a:p>
        </p:txBody>
      </p:sp>
      <p:sp>
        <p:nvSpPr>
          <p:cNvPr id="89" name="TextBox 88">
            <a:extLst>
              <a:ext uri="{FF2B5EF4-FFF2-40B4-BE49-F238E27FC236}">
                <a16:creationId xmlns:a16="http://schemas.microsoft.com/office/drawing/2014/main" id="{E8033D3C-A5B0-265A-9E30-3A83DF81260F}"/>
              </a:ext>
            </a:extLst>
          </p:cNvPr>
          <p:cNvSpPr txBox="1"/>
          <p:nvPr/>
        </p:nvSpPr>
        <p:spPr>
          <a:xfrm>
            <a:off x="6113032" y="6042832"/>
            <a:ext cx="1932923" cy="369332"/>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Search</a:t>
            </a:r>
          </a:p>
        </p:txBody>
      </p:sp>
      <p:cxnSp>
        <p:nvCxnSpPr>
          <p:cNvPr id="90" name="Straight Arrow Connector 89">
            <a:extLst>
              <a:ext uri="{FF2B5EF4-FFF2-40B4-BE49-F238E27FC236}">
                <a16:creationId xmlns:a16="http://schemas.microsoft.com/office/drawing/2014/main" id="{34812324-9488-5EA1-7B3C-525F9956E3F9}"/>
              </a:ext>
            </a:extLst>
          </p:cNvPr>
          <p:cNvCxnSpPr>
            <a:cxnSpLocks/>
            <a:stCxn id="59" idx="2"/>
            <a:endCxn id="89" idx="0"/>
          </p:cNvCxnSpPr>
          <p:nvPr/>
        </p:nvCxnSpPr>
        <p:spPr>
          <a:xfrm flipH="1">
            <a:off x="7079494" y="4738161"/>
            <a:ext cx="1" cy="13046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152F9B5-A48C-6690-FC52-B4496EE95D10}"/>
              </a:ext>
            </a:extLst>
          </p:cNvPr>
          <p:cNvCxnSpPr>
            <a:cxnSpLocks/>
            <a:stCxn id="87" idx="2"/>
            <a:endCxn id="44" idx="0"/>
          </p:cNvCxnSpPr>
          <p:nvPr/>
        </p:nvCxnSpPr>
        <p:spPr>
          <a:xfrm>
            <a:off x="2486967" y="1787103"/>
            <a:ext cx="0" cy="664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47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1000"/>
                                        <p:tgtEl>
                                          <p:spTgt spid="93"/>
                                        </p:tgtEl>
                                      </p:cBhvr>
                                    </p:animEffect>
                                    <p:anim calcmode="lin" valueType="num">
                                      <p:cBhvr>
                                        <p:cTn id="20" dur="1000" fill="hold"/>
                                        <p:tgtEl>
                                          <p:spTgt spid="93"/>
                                        </p:tgtEl>
                                        <p:attrNameLst>
                                          <p:attrName>ppt_x</p:attrName>
                                        </p:attrNameLst>
                                      </p:cBhvr>
                                      <p:tavLst>
                                        <p:tav tm="0">
                                          <p:val>
                                            <p:strVal val="#ppt_x"/>
                                          </p:val>
                                        </p:tav>
                                        <p:tav tm="100000">
                                          <p:val>
                                            <p:strVal val="#ppt_x"/>
                                          </p:val>
                                        </p:tav>
                                      </p:tavLst>
                                    </p:anim>
                                    <p:anim calcmode="lin" valueType="num">
                                      <p:cBhvr>
                                        <p:cTn id="21" dur="1000" fill="hold"/>
                                        <p:tgtEl>
                                          <p:spTgt spid="9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1000"/>
                                        <p:tgtEl>
                                          <p:spTgt spid="50"/>
                                        </p:tgtEl>
                                      </p:cBhvr>
                                    </p:animEffect>
                                    <p:anim calcmode="lin" valueType="num">
                                      <p:cBhvr>
                                        <p:cTn id="49" dur="1000" fill="hold"/>
                                        <p:tgtEl>
                                          <p:spTgt spid="50"/>
                                        </p:tgtEl>
                                        <p:attrNameLst>
                                          <p:attrName>ppt_x</p:attrName>
                                        </p:attrNameLst>
                                      </p:cBhvr>
                                      <p:tavLst>
                                        <p:tav tm="0">
                                          <p:val>
                                            <p:strVal val="#ppt_x"/>
                                          </p:val>
                                        </p:tav>
                                        <p:tav tm="100000">
                                          <p:val>
                                            <p:strVal val="#ppt_x"/>
                                          </p:val>
                                        </p:tav>
                                      </p:tavLst>
                                    </p:anim>
                                    <p:anim calcmode="lin" valueType="num">
                                      <p:cBhvr>
                                        <p:cTn id="50" dur="10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1000"/>
                                        <p:tgtEl>
                                          <p:spTgt spid="70"/>
                                        </p:tgtEl>
                                      </p:cBhvr>
                                    </p:animEffect>
                                    <p:anim calcmode="lin" valueType="num">
                                      <p:cBhvr>
                                        <p:cTn id="61" dur="1000" fill="hold"/>
                                        <p:tgtEl>
                                          <p:spTgt spid="70"/>
                                        </p:tgtEl>
                                        <p:attrNameLst>
                                          <p:attrName>ppt_x</p:attrName>
                                        </p:attrNameLst>
                                      </p:cBhvr>
                                      <p:tavLst>
                                        <p:tav tm="0">
                                          <p:val>
                                            <p:strVal val="#ppt_x"/>
                                          </p:val>
                                        </p:tav>
                                        <p:tav tm="100000">
                                          <p:val>
                                            <p:strVal val="#ppt_x"/>
                                          </p:val>
                                        </p:tav>
                                      </p:tavLst>
                                    </p:anim>
                                    <p:anim calcmode="lin" valueType="num">
                                      <p:cBhvr>
                                        <p:cTn id="62" dur="1000" fill="hold"/>
                                        <p:tgtEl>
                                          <p:spTgt spid="7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1000"/>
                                        <p:tgtEl>
                                          <p:spTgt spid="73"/>
                                        </p:tgtEl>
                                      </p:cBhvr>
                                    </p:animEffect>
                                    <p:anim calcmode="lin" valueType="num">
                                      <p:cBhvr>
                                        <p:cTn id="66" dur="1000" fill="hold"/>
                                        <p:tgtEl>
                                          <p:spTgt spid="73"/>
                                        </p:tgtEl>
                                        <p:attrNameLst>
                                          <p:attrName>ppt_x</p:attrName>
                                        </p:attrNameLst>
                                      </p:cBhvr>
                                      <p:tavLst>
                                        <p:tav tm="0">
                                          <p:val>
                                            <p:strVal val="#ppt_x"/>
                                          </p:val>
                                        </p:tav>
                                        <p:tav tm="100000">
                                          <p:val>
                                            <p:strVal val="#ppt_x"/>
                                          </p:val>
                                        </p:tav>
                                      </p:tavLst>
                                    </p:anim>
                                    <p:anim calcmode="lin" valueType="num">
                                      <p:cBhvr>
                                        <p:cTn id="6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1000"/>
                                        <p:tgtEl>
                                          <p:spTgt spid="60"/>
                                        </p:tgtEl>
                                      </p:cBhvr>
                                    </p:animEffect>
                                    <p:anim calcmode="lin" valueType="num">
                                      <p:cBhvr>
                                        <p:cTn id="73" dur="1000" fill="hold"/>
                                        <p:tgtEl>
                                          <p:spTgt spid="60"/>
                                        </p:tgtEl>
                                        <p:attrNameLst>
                                          <p:attrName>ppt_x</p:attrName>
                                        </p:attrNameLst>
                                      </p:cBhvr>
                                      <p:tavLst>
                                        <p:tav tm="0">
                                          <p:val>
                                            <p:strVal val="#ppt_x"/>
                                          </p:val>
                                        </p:tav>
                                        <p:tav tm="100000">
                                          <p:val>
                                            <p:strVal val="#ppt_x"/>
                                          </p:val>
                                        </p:tav>
                                      </p:tavLst>
                                    </p:anim>
                                    <p:anim calcmode="lin" valueType="num">
                                      <p:cBhvr>
                                        <p:cTn id="74" dur="1000" fill="hold"/>
                                        <p:tgtEl>
                                          <p:spTgt spid="6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1000"/>
                                        <p:tgtEl>
                                          <p:spTgt spid="90"/>
                                        </p:tgtEl>
                                      </p:cBhvr>
                                    </p:animEffect>
                                    <p:anim calcmode="lin" valueType="num">
                                      <p:cBhvr>
                                        <p:cTn id="85" dur="1000" fill="hold"/>
                                        <p:tgtEl>
                                          <p:spTgt spid="90"/>
                                        </p:tgtEl>
                                        <p:attrNameLst>
                                          <p:attrName>ppt_x</p:attrName>
                                        </p:attrNameLst>
                                      </p:cBhvr>
                                      <p:tavLst>
                                        <p:tav tm="0">
                                          <p:val>
                                            <p:strVal val="#ppt_x"/>
                                          </p:val>
                                        </p:tav>
                                        <p:tav tm="100000">
                                          <p:val>
                                            <p:strVal val="#ppt_x"/>
                                          </p:val>
                                        </p:tav>
                                      </p:tavLst>
                                    </p:anim>
                                    <p:anim calcmode="lin" valueType="num">
                                      <p:cBhvr>
                                        <p:cTn id="86" dur="1000" fill="hold"/>
                                        <p:tgtEl>
                                          <p:spTgt spid="9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fade">
                                      <p:cBhvr>
                                        <p:cTn id="89" dur="1000"/>
                                        <p:tgtEl>
                                          <p:spTgt spid="89"/>
                                        </p:tgtEl>
                                      </p:cBhvr>
                                    </p:animEffect>
                                    <p:anim calcmode="lin" valueType="num">
                                      <p:cBhvr>
                                        <p:cTn id="90" dur="1000" fill="hold"/>
                                        <p:tgtEl>
                                          <p:spTgt spid="89"/>
                                        </p:tgtEl>
                                        <p:attrNameLst>
                                          <p:attrName>ppt_x</p:attrName>
                                        </p:attrNameLst>
                                      </p:cBhvr>
                                      <p:tavLst>
                                        <p:tav tm="0">
                                          <p:val>
                                            <p:strVal val="#ppt_x"/>
                                          </p:val>
                                        </p:tav>
                                        <p:tav tm="100000">
                                          <p:val>
                                            <p:strVal val="#ppt_x"/>
                                          </p:val>
                                        </p:tav>
                                      </p:tavLst>
                                    </p:anim>
                                    <p:anim calcmode="lin" valueType="num">
                                      <p:cBhvr>
                                        <p:cTn id="9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1" grpId="0" animBg="1"/>
      <p:bldP spid="44" grpId="0" animBg="1"/>
      <p:bldP spid="59" grpId="0" animBg="1"/>
      <p:bldP spid="73" grpId="0" animBg="1"/>
      <p:bldP spid="87" grpId="0" animBg="1"/>
      <p:bldP spid="8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Coding out this process in DGL</a:t>
            </a:r>
            <a:br>
              <a:rPr lang="en-SG" dirty="0"/>
            </a:br>
            <a:r>
              <a:rPr lang="en-SG" sz="2800" dirty="0">
                <a:hlinkClick r:id="rId2"/>
              </a:rPr>
              <a:t>https://go.buildingblocs.sg/gnn/lsp</a:t>
            </a:r>
            <a:r>
              <a:rPr lang="en-SG" sz="2800" dirty="0"/>
              <a:t> </a:t>
            </a:r>
          </a:p>
        </p:txBody>
      </p:sp>
      <p:pic>
        <p:nvPicPr>
          <p:cNvPr id="3" name="Picture 2" descr="Deep Graph Library">
            <a:extLst>
              <a:ext uri="{FF2B5EF4-FFF2-40B4-BE49-F238E27FC236}">
                <a16:creationId xmlns:a16="http://schemas.microsoft.com/office/drawing/2014/main" id="{86E9064F-0B1E-52C2-E02C-ECEC9F7C7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38" y="2622031"/>
            <a:ext cx="6260123" cy="161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045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7B7B-F86C-BA6B-EEEE-9C515FEC5D42}"/>
              </a:ext>
            </a:extLst>
          </p:cNvPr>
          <p:cNvSpPr>
            <a:spLocks noGrp="1"/>
          </p:cNvSpPr>
          <p:nvPr>
            <p:ph type="title"/>
          </p:nvPr>
        </p:nvSpPr>
        <p:spPr/>
        <p:txBody>
          <a:bodyPr/>
          <a:lstStyle/>
          <a:p>
            <a:r>
              <a:rPr lang="en-SG"/>
              <a:t>Connect</a:t>
            </a:r>
          </a:p>
        </p:txBody>
      </p:sp>
      <p:pic>
        <p:nvPicPr>
          <p:cNvPr id="4" name="Picture 3" descr="Shape&#10;&#10;Description automatically generated">
            <a:extLst>
              <a:ext uri="{FF2B5EF4-FFF2-40B4-BE49-F238E27FC236}">
                <a16:creationId xmlns:a16="http://schemas.microsoft.com/office/drawing/2014/main" id="{EA3CDFD7-C383-BBDF-C14D-B657619DC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21" y="1969476"/>
            <a:ext cx="4054510" cy="4054510"/>
          </a:xfrm>
          <a:prstGeom prst="rect">
            <a:avLst/>
          </a:prstGeom>
        </p:spPr>
      </p:pic>
      <p:pic>
        <p:nvPicPr>
          <p:cNvPr id="6" name="Picture 5" descr="Qr code&#10;&#10;Description automatically generated">
            <a:extLst>
              <a:ext uri="{FF2B5EF4-FFF2-40B4-BE49-F238E27FC236}">
                <a16:creationId xmlns:a16="http://schemas.microsoft.com/office/drawing/2014/main" id="{4761B107-3B84-37DB-0309-E6A9D22AC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195" y="2401556"/>
            <a:ext cx="2677884" cy="2677884"/>
          </a:xfrm>
          <a:prstGeom prst="rect">
            <a:avLst/>
          </a:prstGeom>
        </p:spPr>
      </p:pic>
    </p:spTree>
    <p:extLst>
      <p:ext uri="{BB962C8B-B14F-4D97-AF65-F5344CB8AC3E}">
        <p14:creationId xmlns:p14="http://schemas.microsoft.com/office/powerpoint/2010/main" val="32320633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523C-6444-C224-5BBD-C4A46F876A6B}"/>
              </a:ext>
            </a:extLst>
          </p:cNvPr>
          <p:cNvSpPr>
            <a:spLocks noGrp="1"/>
          </p:cNvSpPr>
          <p:nvPr>
            <p:ph type="title"/>
          </p:nvPr>
        </p:nvSpPr>
        <p:spPr/>
        <p:txBody>
          <a:bodyPr/>
          <a:lstStyle/>
          <a:p>
            <a:r>
              <a:rPr lang="en-SG" dirty="0"/>
              <a:t>Moving forward</a:t>
            </a:r>
          </a:p>
        </p:txBody>
      </p:sp>
      <p:pic>
        <p:nvPicPr>
          <p:cNvPr id="5122" name="Picture 2" descr="Deep Graph Library">
            <a:extLst>
              <a:ext uri="{FF2B5EF4-FFF2-40B4-BE49-F238E27FC236}">
                <a16:creationId xmlns:a16="http://schemas.microsoft.com/office/drawing/2014/main" id="{D78C42BB-AABF-E8A8-DD76-18012643C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22" y="1587572"/>
            <a:ext cx="4149969" cy="1069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yG Documentation — pytorch_geometric documentation">
            <a:extLst>
              <a:ext uri="{FF2B5EF4-FFF2-40B4-BE49-F238E27FC236}">
                <a16:creationId xmlns:a16="http://schemas.microsoft.com/office/drawing/2014/main" id="{F83E4312-DC3D-8E66-FF00-7E205E1F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59" y="3243063"/>
            <a:ext cx="2823695" cy="28004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96DFE2F-799A-875F-F575-2278D892A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329" y="1920193"/>
            <a:ext cx="3537020" cy="15124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8D4B2F-826C-E0B4-6847-36066E6B6F64}"/>
              </a:ext>
            </a:extLst>
          </p:cNvPr>
          <p:cNvSpPr txBox="1"/>
          <p:nvPr/>
        </p:nvSpPr>
        <p:spPr>
          <a:xfrm>
            <a:off x="4994031" y="4241767"/>
            <a:ext cx="4149969"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Isomorphism Network (GIN)</a:t>
            </a:r>
          </a:p>
          <a:p>
            <a:pPr algn="l"/>
            <a:r>
              <a:rPr lang="en-SG" i="1" dirty="0">
                <a:latin typeface="Segoe UI Semilight" panose="020B0402040204020203" pitchFamily="34" charset="0"/>
                <a:cs typeface="Segoe UI Semilight" panose="020B0402040204020203" pitchFamily="34" charset="0"/>
              </a:rPr>
              <a:t>Do more GSP and spectral GNNs</a:t>
            </a:r>
          </a:p>
        </p:txBody>
      </p:sp>
      <p:grpSp>
        <p:nvGrpSpPr>
          <p:cNvPr id="4" name="Group 3">
            <a:extLst>
              <a:ext uri="{FF2B5EF4-FFF2-40B4-BE49-F238E27FC236}">
                <a16:creationId xmlns:a16="http://schemas.microsoft.com/office/drawing/2014/main" id="{DE217BDE-69A8-BDA0-E941-3A9EE692FB4D}"/>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EE78967C-995F-2D47-FFEB-98D798BF77A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34E668A4-8365-5F91-15DD-2FF91E083312}"/>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23CC79-31EE-29B1-5B87-CDD53A57F2F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3C22E356-BED5-B8FE-71CA-7C2F58790E6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141387D1-714E-A4AF-AA92-7113E54576E3}"/>
                </a:ext>
              </a:extLst>
            </p:cNvPr>
            <p:cNvCxnSpPr/>
            <p:nvPr/>
          </p:nvCxnSpPr>
          <p:spPr>
            <a:xfrm>
              <a:off x="464011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4DD4D2A4-6574-68D0-5F63-7AB78F87518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Neural Networks</a:t>
              </a:r>
            </a:p>
          </p:txBody>
        </p:sp>
        <p:cxnSp>
          <p:nvCxnSpPr>
            <p:cNvPr id="11" name="Straight Connector 10">
              <a:extLst>
                <a:ext uri="{FF2B5EF4-FFF2-40B4-BE49-F238E27FC236}">
                  <a16:creationId xmlns:a16="http://schemas.microsoft.com/office/drawing/2014/main" id="{C1356270-1916-5EF1-7403-CAA10DF9B14C}"/>
                </a:ext>
              </a:extLst>
            </p:cNvPr>
            <p:cNvCxnSpPr/>
            <p:nvPr/>
          </p:nvCxnSpPr>
          <p:spPr>
            <a:xfrm>
              <a:off x="6684345"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41BABD05-DC05-4679-C742-04E675D3D31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Applications</a:t>
              </a:r>
            </a:p>
          </p:txBody>
        </p:sp>
      </p:grpSp>
    </p:spTree>
    <p:extLst>
      <p:ext uri="{BB962C8B-B14F-4D97-AF65-F5344CB8AC3E}">
        <p14:creationId xmlns:p14="http://schemas.microsoft.com/office/powerpoint/2010/main" val="27785395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D674BB-73A6-4296-8422-C1DB31D91B01}"/>
              </a:ext>
            </a:extLst>
          </p:cNvPr>
          <p:cNvSpPr/>
          <p:nvPr/>
        </p:nvSpPr>
        <p:spPr>
          <a:xfrm>
            <a:off x="2962312" y="1676401"/>
            <a:ext cx="4840534" cy="715581"/>
          </a:xfrm>
          <a:prstGeom prst="rect">
            <a:avLst/>
          </a:prstGeom>
          <a:ln>
            <a:solidFill>
              <a:srgbClr val="FFF2CC"/>
            </a:solidFill>
          </a:ln>
        </p:spPr>
        <p:txBody>
          <a:bodyPr wrap="square">
            <a:spAutoFit/>
          </a:bodyPr>
          <a:lstStyle/>
          <a:p>
            <a:pPr algn="ctr">
              <a:spcBef>
                <a:spcPts val="300"/>
              </a:spcBef>
            </a:pPr>
            <a:r>
              <a:rPr lang="en-US" sz="2000" b="1" dirty="0">
                <a:latin typeface="Segoe UI Semibold" panose="020B0702040204020203" pitchFamily="34" charset="0"/>
                <a:cs typeface="Segoe UI Semibold" panose="020B0702040204020203" pitchFamily="34" charset="0"/>
              </a:rPr>
              <a:t>Artificial Neural Networks</a:t>
            </a:r>
          </a:p>
          <a:p>
            <a:pPr algn="ctr">
              <a:spcBef>
                <a:spcPts val="300"/>
              </a:spcBef>
            </a:pPr>
            <a:r>
              <a:rPr lang="en-GB" i="1" dirty="0"/>
              <a:t>Activation Functions, Neurons</a:t>
            </a:r>
          </a:p>
        </p:txBody>
      </p:sp>
      <p:sp>
        <p:nvSpPr>
          <p:cNvPr id="3" name="Rectangle 2">
            <a:extLst>
              <a:ext uri="{FF2B5EF4-FFF2-40B4-BE49-F238E27FC236}">
                <a16:creationId xmlns:a16="http://schemas.microsoft.com/office/drawing/2014/main" id="{37B5BC97-58A1-4F6F-ADDD-59A31A952C53}"/>
              </a:ext>
            </a:extLst>
          </p:cNvPr>
          <p:cNvSpPr/>
          <p:nvPr/>
        </p:nvSpPr>
        <p:spPr>
          <a:xfrm>
            <a:off x="2962312" y="2675571"/>
            <a:ext cx="4928948" cy="715581"/>
          </a:xfrm>
          <a:prstGeom prst="rect">
            <a:avLst/>
          </a:prstGeom>
        </p:spPr>
        <p:txBody>
          <a:bodyPr wrap="square">
            <a:spAutoFit/>
          </a:bodyPr>
          <a:lstStyle/>
          <a:p>
            <a:pPr algn="ctr">
              <a:spcBef>
                <a:spcPts val="300"/>
              </a:spcBef>
            </a:pPr>
            <a:r>
              <a:rPr lang="en-US" sz="2000" b="1">
                <a:latin typeface="Segoe UI Semibold" panose="020B0702040204020203" pitchFamily="34" charset="0"/>
                <a:cs typeface="Segoe UI Semibold" panose="020B0702040204020203" pitchFamily="34" charset="0"/>
              </a:rPr>
              <a:t>Graph Theory</a:t>
            </a:r>
          </a:p>
          <a:p>
            <a:pPr algn="ctr">
              <a:spcBef>
                <a:spcPts val="300"/>
              </a:spcBef>
            </a:pPr>
            <a:r>
              <a:rPr lang="en-US" i="1"/>
              <a:t>Nodes and Edges</a:t>
            </a:r>
            <a:endParaRPr lang="en-GB" i="1"/>
          </a:p>
        </p:txBody>
      </p:sp>
      <p:sp>
        <p:nvSpPr>
          <p:cNvPr id="4" name="Rectangle 3">
            <a:extLst>
              <a:ext uri="{FF2B5EF4-FFF2-40B4-BE49-F238E27FC236}">
                <a16:creationId xmlns:a16="http://schemas.microsoft.com/office/drawing/2014/main" id="{E8DC74C2-2F5C-47F4-B17D-E2CC369AAFB0}"/>
              </a:ext>
            </a:extLst>
          </p:cNvPr>
          <p:cNvSpPr/>
          <p:nvPr/>
        </p:nvSpPr>
        <p:spPr>
          <a:xfrm>
            <a:off x="2962312" y="4673912"/>
            <a:ext cx="4840534" cy="715581"/>
          </a:xfrm>
          <a:prstGeom prst="rect">
            <a:avLst/>
          </a:prstGeom>
        </p:spPr>
        <p:txBody>
          <a:bodyPr wrap="square">
            <a:spAutoFit/>
          </a:bodyPr>
          <a:lstStyle/>
          <a:p>
            <a:pPr algn="ctr">
              <a:spcBef>
                <a:spcPts val="300"/>
              </a:spcBef>
            </a:pPr>
            <a:r>
              <a:rPr lang="en-US" sz="2000" b="1">
                <a:latin typeface="Segoe UI Semibold" panose="020B0702040204020203" pitchFamily="34" charset="0"/>
                <a:cs typeface="Segoe UI Semibold" panose="020B0702040204020203" pitchFamily="34" charset="0"/>
              </a:rPr>
              <a:t>Applications</a:t>
            </a:r>
          </a:p>
          <a:p>
            <a:pPr algn="ctr">
              <a:spcBef>
                <a:spcPts val="300"/>
              </a:spcBef>
            </a:pPr>
            <a:r>
              <a:rPr lang="en-US" i="1">
                <a:solidFill>
                  <a:prstClr val="black"/>
                </a:solidFill>
              </a:rPr>
              <a:t>Node, Edge and Graph Classification</a:t>
            </a:r>
          </a:p>
        </p:txBody>
      </p:sp>
      <p:grpSp>
        <p:nvGrpSpPr>
          <p:cNvPr id="5" name="Group 4">
            <a:extLst>
              <a:ext uri="{FF2B5EF4-FFF2-40B4-BE49-F238E27FC236}">
                <a16:creationId xmlns:a16="http://schemas.microsoft.com/office/drawing/2014/main" id="{2DD4A8DF-1DC1-44B8-A4E6-609A695DBC06}"/>
              </a:ext>
            </a:extLst>
          </p:cNvPr>
          <p:cNvGrpSpPr/>
          <p:nvPr/>
        </p:nvGrpSpPr>
        <p:grpSpPr>
          <a:xfrm>
            <a:off x="1828800" y="1676400"/>
            <a:ext cx="745735" cy="715581"/>
            <a:chOff x="1094613" y="2108130"/>
            <a:chExt cx="745735" cy="715581"/>
          </a:xfrm>
        </p:grpSpPr>
        <p:cxnSp>
          <p:nvCxnSpPr>
            <p:cNvPr id="6" name="Straight Connector 5">
              <a:extLst>
                <a:ext uri="{FF2B5EF4-FFF2-40B4-BE49-F238E27FC236}">
                  <a16:creationId xmlns:a16="http://schemas.microsoft.com/office/drawing/2014/main" id="{6FF62194-3F8E-4646-93D1-F3CF013113AE}"/>
                </a:ext>
              </a:extLst>
            </p:cNvPr>
            <p:cNvCxnSpPr/>
            <p:nvPr/>
          </p:nvCxnSpPr>
          <p:spPr>
            <a:xfrm>
              <a:off x="1094613" y="2108130"/>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1F37DB-52E1-4FD4-B644-D4136A844C0F}"/>
                </a:ext>
              </a:extLst>
            </p:cNvPr>
            <p:cNvSpPr txBox="1"/>
            <p:nvPr/>
          </p:nvSpPr>
          <p:spPr>
            <a:xfrm>
              <a:off x="1540266" y="2235087"/>
              <a:ext cx="300082" cy="461665"/>
            </a:xfrm>
            <a:prstGeom prst="rect">
              <a:avLst/>
            </a:prstGeom>
            <a:noFill/>
          </p:spPr>
          <p:txBody>
            <a:bodyPr wrap="none" rtlCol="0">
              <a:spAutoFit/>
            </a:bodyPr>
            <a:lstStyle/>
            <a:p>
              <a:r>
                <a:rPr lang="en-SG" sz="2400"/>
                <a:t>1</a:t>
              </a:r>
            </a:p>
          </p:txBody>
        </p:sp>
      </p:grpSp>
      <p:grpSp>
        <p:nvGrpSpPr>
          <p:cNvPr id="8" name="Group 7">
            <a:extLst>
              <a:ext uri="{FF2B5EF4-FFF2-40B4-BE49-F238E27FC236}">
                <a16:creationId xmlns:a16="http://schemas.microsoft.com/office/drawing/2014/main" id="{71C17ECA-95C8-4AD9-BC73-1ACF23100C1F}"/>
              </a:ext>
            </a:extLst>
          </p:cNvPr>
          <p:cNvGrpSpPr/>
          <p:nvPr/>
        </p:nvGrpSpPr>
        <p:grpSpPr>
          <a:xfrm>
            <a:off x="1828800" y="2675571"/>
            <a:ext cx="768979" cy="715581"/>
            <a:chOff x="1094613" y="3185507"/>
            <a:chExt cx="768979" cy="715581"/>
          </a:xfrm>
        </p:grpSpPr>
        <p:cxnSp>
          <p:nvCxnSpPr>
            <p:cNvPr id="9" name="Straight Connector 8">
              <a:extLst>
                <a:ext uri="{FF2B5EF4-FFF2-40B4-BE49-F238E27FC236}">
                  <a16:creationId xmlns:a16="http://schemas.microsoft.com/office/drawing/2014/main" id="{6A485E17-F527-4AB9-AA49-3A0ECBA1491A}"/>
                </a:ext>
              </a:extLst>
            </p:cNvPr>
            <p:cNvCxnSpPr/>
            <p:nvPr/>
          </p:nvCxnSpPr>
          <p:spPr>
            <a:xfrm>
              <a:off x="1094613" y="3185507"/>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EB326E3-09D1-495C-9635-E0DB0869DA47}"/>
                </a:ext>
              </a:extLst>
            </p:cNvPr>
            <p:cNvSpPr txBox="1"/>
            <p:nvPr/>
          </p:nvSpPr>
          <p:spPr>
            <a:xfrm>
              <a:off x="1517022" y="3318032"/>
              <a:ext cx="346570" cy="461665"/>
            </a:xfrm>
            <a:prstGeom prst="rect">
              <a:avLst/>
            </a:prstGeom>
            <a:noFill/>
          </p:spPr>
          <p:txBody>
            <a:bodyPr wrap="none" rtlCol="0">
              <a:spAutoFit/>
            </a:bodyPr>
            <a:lstStyle/>
            <a:p>
              <a:r>
                <a:rPr lang="en-SG" sz="2400"/>
                <a:t>2</a:t>
              </a:r>
            </a:p>
          </p:txBody>
        </p:sp>
      </p:grpSp>
      <p:grpSp>
        <p:nvGrpSpPr>
          <p:cNvPr id="11" name="Group 10">
            <a:extLst>
              <a:ext uri="{FF2B5EF4-FFF2-40B4-BE49-F238E27FC236}">
                <a16:creationId xmlns:a16="http://schemas.microsoft.com/office/drawing/2014/main" id="{21525E48-D07F-4811-ADB3-5F108A5E3F05}"/>
              </a:ext>
            </a:extLst>
          </p:cNvPr>
          <p:cNvGrpSpPr/>
          <p:nvPr/>
        </p:nvGrpSpPr>
        <p:grpSpPr>
          <a:xfrm>
            <a:off x="1828800" y="4673913"/>
            <a:ext cx="775391" cy="715581"/>
            <a:chOff x="1094613" y="4271359"/>
            <a:chExt cx="775391" cy="715581"/>
          </a:xfrm>
        </p:grpSpPr>
        <p:cxnSp>
          <p:nvCxnSpPr>
            <p:cNvPr id="12" name="Straight Connector 11">
              <a:extLst>
                <a:ext uri="{FF2B5EF4-FFF2-40B4-BE49-F238E27FC236}">
                  <a16:creationId xmlns:a16="http://schemas.microsoft.com/office/drawing/2014/main" id="{A7931224-91AD-42DA-B996-5ECC72C75950}"/>
                </a:ext>
              </a:extLst>
            </p:cNvPr>
            <p:cNvCxnSpPr/>
            <p:nvPr/>
          </p:nvCxnSpPr>
          <p:spPr>
            <a:xfrm>
              <a:off x="1094613" y="4271359"/>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4995CE-222C-4343-B272-BBD7A6D388E2}"/>
                </a:ext>
              </a:extLst>
            </p:cNvPr>
            <p:cNvSpPr txBox="1"/>
            <p:nvPr/>
          </p:nvSpPr>
          <p:spPr>
            <a:xfrm>
              <a:off x="1517022" y="4398316"/>
              <a:ext cx="352982" cy="461665"/>
            </a:xfrm>
            <a:prstGeom prst="rect">
              <a:avLst/>
            </a:prstGeom>
            <a:noFill/>
          </p:spPr>
          <p:txBody>
            <a:bodyPr wrap="none" rtlCol="0">
              <a:spAutoFit/>
            </a:bodyPr>
            <a:lstStyle/>
            <a:p>
              <a:r>
                <a:rPr lang="en-SG" sz="2400"/>
                <a:t>4</a:t>
              </a:r>
            </a:p>
          </p:txBody>
        </p:sp>
      </p:grpSp>
      <p:sp>
        <p:nvSpPr>
          <p:cNvPr id="14" name="Rectangle 13">
            <a:extLst>
              <a:ext uri="{FF2B5EF4-FFF2-40B4-BE49-F238E27FC236}">
                <a16:creationId xmlns:a16="http://schemas.microsoft.com/office/drawing/2014/main" id="{E460623B-AF3D-4E99-8B3B-77E9A9396D86}"/>
              </a:ext>
            </a:extLst>
          </p:cNvPr>
          <p:cNvSpPr/>
          <p:nvPr/>
        </p:nvSpPr>
        <p:spPr>
          <a:xfrm>
            <a:off x="2855052" y="3674741"/>
            <a:ext cx="5055053" cy="715581"/>
          </a:xfrm>
          <a:prstGeom prst="rect">
            <a:avLst/>
          </a:prstGeom>
        </p:spPr>
        <p:txBody>
          <a:bodyPr wrap="square">
            <a:spAutoFit/>
          </a:bodyPr>
          <a:lstStyle/>
          <a:p>
            <a:pPr lvl="0" algn="ctr">
              <a:spcBef>
                <a:spcPts val="300"/>
              </a:spcBef>
            </a:pPr>
            <a:r>
              <a:rPr lang="en-US" sz="2000" b="1">
                <a:solidFill>
                  <a:prstClr val="black"/>
                </a:solidFill>
                <a:latin typeface="Segoe UI Semibold" panose="020B0702040204020203" pitchFamily="34" charset="0"/>
                <a:cs typeface="Segoe UI Semibold" panose="020B0702040204020203" pitchFamily="34" charset="0"/>
              </a:rPr>
              <a:t>Graph Neural Networks</a:t>
            </a:r>
          </a:p>
          <a:p>
            <a:pPr lvl="0" algn="ctr">
              <a:spcBef>
                <a:spcPts val="300"/>
              </a:spcBef>
            </a:pPr>
            <a:r>
              <a:rPr lang="en-US" i="1">
                <a:solidFill>
                  <a:prstClr val="black"/>
                </a:solidFill>
              </a:rPr>
              <a:t>Message Passing, GCN</a:t>
            </a:r>
            <a:endParaRPr lang="en-GB" i="1">
              <a:solidFill>
                <a:prstClr val="black"/>
              </a:solidFill>
            </a:endParaRPr>
          </a:p>
        </p:txBody>
      </p:sp>
      <p:grpSp>
        <p:nvGrpSpPr>
          <p:cNvPr id="15" name="Group 14">
            <a:extLst>
              <a:ext uri="{FF2B5EF4-FFF2-40B4-BE49-F238E27FC236}">
                <a16:creationId xmlns:a16="http://schemas.microsoft.com/office/drawing/2014/main" id="{17B77D81-5691-41EA-B62D-E5A9531FBF48}"/>
              </a:ext>
            </a:extLst>
          </p:cNvPr>
          <p:cNvGrpSpPr/>
          <p:nvPr/>
        </p:nvGrpSpPr>
        <p:grpSpPr>
          <a:xfrm>
            <a:off x="1828800" y="3674742"/>
            <a:ext cx="768979" cy="715581"/>
            <a:chOff x="1094613" y="4271359"/>
            <a:chExt cx="768979" cy="715581"/>
          </a:xfrm>
        </p:grpSpPr>
        <p:cxnSp>
          <p:nvCxnSpPr>
            <p:cNvPr id="16" name="Straight Connector 15">
              <a:extLst>
                <a:ext uri="{FF2B5EF4-FFF2-40B4-BE49-F238E27FC236}">
                  <a16:creationId xmlns:a16="http://schemas.microsoft.com/office/drawing/2014/main" id="{91A5C4CF-6B38-432F-8F10-6CE0DE487240}"/>
                </a:ext>
              </a:extLst>
            </p:cNvPr>
            <p:cNvCxnSpPr/>
            <p:nvPr/>
          </p:nvCxnSpPr>
          <p:spPr>
            <a:xfrm>
              <a:off x="1094613" y="4271359"/>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0A18A5A-5F57-44E4-A20A-0CC5602126C8}"/>
                </a:ext>
              </a:extLst>
            </p:cNvPr>
            <p:cNvSpPr txBox="1"/>
            <p:nvPr/>
          </p:nvSpPr>
          <p:spPr>
            <a:xfrm>
              <a:off x="1517022" y="4398316"/>
              <a:ext cx="346570" cy="461665"/>
            </a:xfrm>
            <a:prstGeom prst="rect">
              <a:avLst/>
            </a:prstGeom>
            <a:noFill/>
          </p:spPr>
          <p:txBody>
            <a:bodyPr wrap="none" rtlCol="0">
              <a:spAutoFit/>
            </a:bodyPr>
            <a:lstStyle/>
            <a:p>
              <a:r>
                <a:rPr lang="en-SG" sz="2400"/>
                <a:t>3</a:t>
              </a:r>
            </a:p>
          </p:txBody>
        </p:sp>
      </p:grpSp>
      <p:grpSp>
        <p:nvGrpSpPr>
          <p:cNvPr id="18" name="Group 17">
            <a:extLst>
              <a:ext uri="{FF2B5EF4-FFF2-40B4-BE49-F238E27FC236}">
                <a16:creationId xmlns:a16="http://schemas.microsoft.com/office/drawing/2014/main" id="{AB7B6F6E-0AAD-3DDC-E93A-9433D0552060}"/>
              </a:ext>
            </a:extLst>
          </p:cNvPr>
          <p:cNvGrpSpPr/>
          <p:nvPr/>
        </p:nvGrpSpPr>
        <p:grpSpPr>
          <a:xfrm>
            <a:off x="551660" y="6275599"/>
            <a:ext cx="8040689" cy="353497"/>
            <a:chOff x="551656" y="6275595"/>
            <a:chExt cx="8040689" cy="353497"/>
          </a:xfrm>
        </p:grpSpPr>
        <p:sp>
          <p:nvSpPr>
            <p:cNvPr id="19" name="TextBox 2">
              <a:extLst>
                <a:ext uri="{FF2B5EF4-FFF2-40B4-BE49-F238E27FC236}">
                  <a16:creationId xmlns:a16="http://schemas.microsoft.com/office/drawing/2014/main" id="{52C7ED1B-4B2F-5955-F2DB-134BAF133217}"/>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ANNs</a:t>
              </a:r>
            </a:p>
          </p:txBody>
        </p:sp>
        <p:cxnSp>
          <p:nvCxnSpPr>
            <p:cNvPr id="20" name="Straight Connector 19">
              <a:extLst>
                <a:ext uri="{FF2B5EF4-FFF2-40B4-BE49-F238E27FC236}">
                  <a16:creationId xmlns:a16="http://schemas.microsoft.com/office/drawing/2014/main" id="{3AE3FD00-6C64-3C13-57C2-6EF4173B3CA8}"/>
                </a:ext>
              </a:extLst>
            </p:cNvPr>
            <p:cNvCxnSpPr/>
            <p:nvPr/>
          </p:nvCxnSpPr>
          <p:spPr>
            <a:xfrm>
              <a:off x="55165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B8E627-7207-B15D-9BE0-C6BDB032CA39}"/>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5">
              <a:extLst>
                <a:ext uri="{FF2B5EF4-FFF2-40B4-BE49-F238E27FC236}">
                  <a16:creationId xmlns:a16="http://schemas.microsoft.com/office/drawing/2014/main" id="{56D16441-EB39-6355-0D1E-EC2F6D29FEFB}"/>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23" name="Straight Connector 22">
              <a:extLst>
                <a:ext uri="{FF2B5EF4-FFF2-40B4-BE49-F238E27FC236}">
                  <a16:creationId xmlns:a16="http://schemas.microsoft.com/office/drawing/2014/main" id="{3F61B75F-127F-5220-9E5B-28BB27702FD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C68B147A-EB77-14C0-8C30-C2CC233E749B}"/>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5" name="Straight Connector 24">
              <a:extLst>
                <a:ext uri="{FF2B5EF4-FFF2-40B4-BE49-F238E27FC236}">
                  <a16:creationId xmlns:a16="http://schemas.microsoft.com/office/drawing/2014/main" id="{52E9A4E3-B418-4F2D-128A-127DEA535AE6}"/>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9">
              <a:extLst>
                <a:ext uri="{FF2B5EF4-FFF2-40B4-BE49-F238E27FC236}">
                  <a16:creationId xmlns:a16="http://schemas.microsoft.com/office/drawing/2014/main" id="{4A068EFB-8672-4D2B-63D1-ABEAAC45B38D}"/>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24135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50"/>
                                        <p:tgtEl>
                                          <p:spTgt spid="2"/>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5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50"/>
                                        <p:tgtEl>
                                          <p:spTgt spid="3"/>
                                        </p:tgtEl>
                                      </p:cBhvr>
                                    </p:animEffect>
                                  </p:childTnLst>
                                </p:cTn>
                              </p:par>
                            </p:childTnLst>
                          </p:cTn>
                        </p:par>
                        <p:par>
                          <p:cTn id="18" fill="hold">
                            <p:stCondLst>
                              <p:cond delay="3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5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50"/>
                                        <p:tgtEl>
                                          <p:spTgt spid="14"/>
                                        </p:tgtEl>
                                      </p:cBhvr>
                                    </p:animEffect>
                                  </p:childTnLst>
                                </p:cTn>
                              </p:par>
                            </p:childTnLst>
                          </p:cTn>
                        </p:par>
                        <p:par>
                          <p:cTn id="25" fill="hold">
                            <p:stCondLst>
                              <p:cond delay="45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50"/>
                                        <p:tgtEl>
                                          <p:spTgt spid="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150"/>
                                        <p:tgtEl>
                                          <p:spTgt spid="4"/>
                                        </p:tgtEl>
                                      </p:cBhvr>
                                    </p:animEffect>
                                  </p:childTnLst>
                                </p:cTn>
                              </p:par>
                            </p:childTnLst>
                          </p:cTn>
                        </p:par>
                        <p:par>
                          <p:cTn id="32" fill="hold">
                            <p:stCondLst>
                              <p:cond delay="6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2734-DE8C-D559-6E22-497E6EE09E52}"/>
              </a:ext>
            </a:extLst>
          </p:cNvPr>
          <p:cNvSpPr>
            <a:spLocks noGrp="1"/>
          </p:cNvSpPr>
          <p:nvPr>
            <p:ph type="title"/>
          </p:nvPr>
        </p:nvSpPr>
        <p:spPr>
          <a:xfrm>
            <a:off x="1215400" y="2766218"/>
            <a:ext cx="6713199" cy="1325563"/>
          </a:xfrm>
        </p:spPr>
        <p:txBody>
          <a:bodyPr/>
          <a:lstStyle/>
          <a:p>
            <a:r>
              <a:rPr lang="en-SG" sz="9600">
                <a:latin typeface="Segoe UI Bold" panose="020B0802040204020203" pitchFamily="34" charset="0"/>
                <a:cs typeface="Segoe UI Bold" panose="020B0802040204020203" pitchFamily="34" charset="0"/>
              </a:rPr>
              <a:t>Thank You!</a:t>
            </a:r>
          </a:p>
        </p:txBody>
      </p:sp>
    </p:spTree>
    <p:extLst>
      <p:ext uri="{BB962C8B-B14F-4D97-AF65-F5344CB8AC3E}">
        <p14:creationId xmlns:p14="http://schemas.microsoft.com/office/powerpoint/2010/main" val="306597498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4" name="Picture 3" descr="Shape&#10;&#10;Description automatically generated with medium confidence">
            <a:extLst>
              <a:ext uri="{FF2B5EF4-FFF2-40B4-BE49-F238E27FC236}">
                <a16:creationId xmlns:a16="http://schemas.microsoft.com/office/drawing/2014/main" id="{57A9FE7F-4BF9-8DBF-CACB-98875DB21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503" y="2001280"/>
            <a:ext cx="4452994" cy="12744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FACFEAA3-4C7B-2E8D-F761-FC6452D18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9" y="3894585"/>
            <a:ext cx="5340261" cy="1274960"/>
          </a:xfrm>
          <a:prstGeom prst="rect">
            <a:avLst/>
          </a:prstGeom>
        </p:spPr>
      </p:pic>
    </p:spTree>
    <p:extLst>
      <p:ext uri="{BB962C8B-B14F-4D97-AF65-F5344CB8AC3E}">
        <p14:creationId xmlns:p14="http://schemas.microsoft.com/office/powerpoint/2010/main" val="18345128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Matrix 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8" name="Picture 7" descr="Shape&#10;&#10;Description automatically generated with medium confidence">
            <a:extLst>
              <a:ext uri="{FF2B5EF4-FFF2-40B4-BE49-F238E27FC236}">
                <a16:creationId xmlns:a16="http://schemas.microsoft.com/office/drawing/2014/main" id="{0E272A30-FB2E-75A8-C071-405314512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72" y="1514320"/>
            <a:ext cx="2643096" cy="21167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E9A31281-3C90-66CA-FBA8-2CF7B2C63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968" y="2054714"/>
            <a:ext cx="4061021" cy="1035975"/>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B2D94984-9994-E92A-14E6-F3F23B62C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986" y="3848088"/>
            <a:ext cx="6072027" cy="2104385"/>
          </a:xfrm>
          <a:prstGeom prst="rect">
            <a:avLst/>
          </a:prstGeom>
        </p:spPr>
      </p:pic>
    </p:spTree>
    <p:extLst>
      <p:ext uri="{BB962C8B-B14F-4D97-AF65-F5344CB8AC3E}">
        <p14:creationId xmlns:p14="http://schemas.microsoft.com/office/powerpoint/2010/main" val="5257821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Matrix 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4" name="Picture 3" descr="Shape&#10;&#10;Description automatically generated with medium confidence">
            <a:extLst>
              <a:ext uri="{FF2B5EF4-FFF2-40B4-BE49-F238E27FC236}">
                <a16:creationId xmlns:a16="http://schemas.microsoft.com/office/drawing/2014/main" id="{347507F5-0F18-490E-6060-1EC710A8D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77" y="1456650"/>
            <a:ext cx="8065816" cy="2450206"/>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71A053A-9384-1652-229A-8644ADF03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699" y="4497792"/>
            <a:ext cx="4064650" cy="1439906"/>
          </a:xfrm>
          <a:prstGeom prst="rect">
            <a:avLst/>
          </a:prstGeom>
        </p:spPr>
      </p:pic>
    </p:spTree>
    <p:extLst>
      <p:ext uri="{BB962C8B-B14F-4D97-AF65-F5344CB8AC3E}">
        <p14:creationId xmlns:p14="http://schemas.microsoft.com/office/powerpoint/2010/main" val="122902370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a:xfrm>
            <a:off x="628650" y="313754"/>
            <a:ext cx="7886700" cy="1325563"/>
          </a:xfrm>
        </p:spPr>
        <p:txBody>
          <a:bodyPr/>
          <a:lstStyle/>
          <a:p>
            <a:r>
              <a:rPr lang="en-SG"/>
              <a:t>Simple Neural Network</a:t>
            </a:r>
          </a:p>
        </p:txBody>
      </p:sp>
      <p:sp>
        <p:nvSpPr>
          <p:cNvPr id="4" name="Oval 3">
            <a:extLst>
              <a:ext uri="{FF2B5EF4-FFF2-40B4-BE49-F238E27FC236}">
                <a16:creationId xmlns:a16="http://schemas.microsoft.com/office/drawing/2014/main" id="{DDFB1B2C-75C3-EAE6-45EB-CF2C29DFA6A8}"/>
              </a:ext>
            </a:extLst>
          </p:cNvPr>
          <p:cNvSpPr/>
          <p:nvPr/>
        </p:nvSpPr>
        <p:spPr>
          <a:xfrm>
            <a:off x="3071538" y="2074667"/>
            <a:ext cx="685800" cy="6858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84B692A7-BD15-6DF6-9E46-8C86513900DF}"/>
              </a:ext>
            </a:extLst>
          </p:cNvPr>
          <p:cNvSpPr/>
          <p:nvPr/>
        </p:nvSpPr>
        <p:spPr>
          <a:xfrm>
            <a:off x="5401734" y="2612787"/>
            <a:ext cx="685800" cy="6858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AC55A2B9-8B86-F7A5-0470-FAE6A82B20C9}"/>
              </a:ext>
            </a:extLst>
          </p:cNvPr>
          <p:cNvSpPr/>
          <p:nvPr/>
        </p:nvSpPr>
        <p:spPr>
          <a:xfrm>
            <a:off x="3071538" y="3357523"/>
            <a:ext cx="685800" cy="6858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4" name="Straight Connector 23">
            <a:extLst>
              <a:ext uri="{FF2B5EF4-FFF2-40B4-BE49-F238E27FC236}">
                <a16:creationId xmlns:a16="http://schemas.microsoft.com/office/drawing/2014/main" id="{7E194CD2-0188-F0E7-07A7-E235C834A614}"/>
              </a:ext>
            </a:extLst>
          </p:cNvPr>
          <p:cNvCxnSpPr>
            <a:cxnSpLocks/>
            <a:stCxn id="6" idx="2"/>
            <a:endCxn id="4" idx="6"/>
          </p:cNvCxnSpPr>
          <p:nvPr/>
        </p:nvCxnSpPr>
        <p:spPr>
          <a:xfrm flipH="1" flipV="1">
            <a:off x="3757338" y="2417567"/>
            <a:ext cx="1644396" cy="53812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7576770-AF4C-79BA-1951-BDFDAA407F04}"/>
              </a:ext>
            </a:extLst>
          </p:cNvPr>
          <p:cNvCxnSpPr>
            <a:cxnSpLocks/>
            <a:stCxn id="6" idx="2"/>
            <a:endCxn id="7" idx="6"/>
          </p:cNvCxnSpPr>
          <p:nvPr/>
        </p:nvCxnSpPr>
        <p:spPr>
          <a:xfrm flipH="1">
            <a:off x="3757338" y="2955687"/>
            <a:ext cx="1644396" cy="744736"/>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8026B39-F448-0D6F-D98A-9EDE324500DE}"/>
              </a:ext>
            </a:extLst>
          </p:cNvPr>
          <p:cNvSpPr txBox="1"/>
          <p:nvPr/>
        </p:nvSpPr>
        <p:spPr>
          <a:xfrm>
            <a:off x="5245188" y="2179590"/>
            <a:ext cx="1058710" cy="369332"/>
          </a:xfrm>
          <a:prstGeom prst="rect">
            <a:avLst/>
          </a:prstGeom>
          <a:noFill/>
        </p:spPr>
        <p:txBody>
          <a:bodyPr wrap="square" rtlCol="0">
            <a:spAutoFit/>
          </a:bodyPr>
          <a:lstStyle/>
          <a:p>
            <a:pPr algn="l"/>
            <a:r>
              <a:rPr lang="en-SG" i="1">
                <a:latin typeface="Segoe UI Semibold" panose="020B0702040204020203" pitchFamily="34" charset="0"/>
                <a:cs typeface="Segoe UI Semibold" panose="020B0702040204020203" pitchFamily="34" charset="0"/>
              </a:rPr>
              <a:t>Buy Pen</a:t>
            </a:r>
          </a:p>
        </p:txBody>
      </p:sp>
      <p:sp>
        <p:nvSpPr>
          <p:cNvPr id="46" name="TextBox 45">
            <a:extLst>
              <a:ext uri="{FF2B5EF4-FFF2-40B4-BE49-F238E27FC236}">
                <a16:creationId xmlns:a16="http://schemas.microsoft.com/office/drawing/2014/main" id="{0C0EBA93-9781-6CD5-654E-E115891E7DA1}"/>
              </a:ext>
            </a:extLst>
          </p:cNvPr>
          <p:cNvSpPr txBox="1"/>
          <p:nvPr/>
        </p:nvSpPr>
        <p:spPr>
          <a:xfrm>
            <a:off x="2985918" y="2942471"/>
            <a:ext cx="947878" cy="369332"/>
          </a:xfrm>
          <a:prstGeom prst="rect">
            <a:avLst/>
          </a:prstGeom>
          <a:noFill/>
        </p:spPr>
        <p:txBody>
          <a:bodyPr wrap="square" rtlCol="0">
            <a:spAutoFit/>
          </a:bodyPr>
          <a:lstStyle/>
          <a:p>
            <a:pPr algn="l"/>
            <a:r>
              <a:rPr lang="en-SG" i="1">
                <a:latin typeface="Segoe UI Semibold" panose="020B0702040204020203" pitchFamily="34" charset="0"/>
                <a:cs typeface="Segoe UI Semibold" panose="020B0702040204020203" pitchFamily="34" charset="0"/>
              </a:rPr>
              <a:t>Quality</a:t>
            </a:r>
          </a:p>
        </p:txBody>
      </p:sp>
      <p:sp>
        <p:nvSpPr>
          <p:cNvPr id="49" name="TextBox 48">
            <a:extLst>
              <a:ext uri="{FF2B5EF4-FFF2-40B4-BE49-F238E27FC236}">
                <a16:creationId xmlns:a16="http://schemas.microsoft.com/office/drawing/2014/main" id="{0A52C751-5285-6111-4B15-56A36ADEDFBF}"/>
              </a:ext>
            </a:extLst>
          </p:cNvPr>
          <p:cNvSpPr txBox="1"/>
          <p:nvPr/>
        </p:nvSpPr>
        <p:spPr>
          <a:xfrm>
            <a:off x="3069738" y="1640620"/>
            <a:ext cx="780239" cy="369332"/>
          </a:xfrm>
          <a:prstGeom prst="rect">
            <a:avLst/>
          </a:prstGeom>
          <a:noFill/>
        </p:spPr>
        <p:txBody>
          <a:bodyPr wrap="square" rtlCol="0">
            <a:spAutoFit/>
          </a:bodyPr>
          <a:lstStyle/>
          <a:p>
            <a:pPr algn="l"/>
            <a:r>
              <a:rPr lang="en-SG" i="1">
                <a:latin typeface="Segoe UI Semibold" panose="020B0702040204020203" pitchFamily="34" charset="0"/>
                <a:cs typeface="Segoe UI Semibold" panose="020B0702040204020203" pitchFamily="34" charset="0"/>
              </a:rPr>
              <a:t>Price</a:t>
            </a:r>
          </a:p>
        </p:txBody>
      </p:sp>
      <p:grpSp>
        <p:nvGrpSpPr>
          <p:cNvPr id="3" name="Group 2">
            <a:extLst>
              <a:ext uri="{FF2B5EF4-FFF2-40B4-BE49-F238E27FC236}">
                <a16:creationId xmlns:a16="http://schemas.microsoft.com/office/drawing/2014/main" id="{C137BDF8-AE8B-4DA2-4044-B6D55FB973F1}"/>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283833C5-8396-3A49-A015-BFEACDDFE079}"/>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8" name="Straight Connector 7">
              <a:extLst>
                <a:ext uri="{FF2B5EF4-FFF2-40B4-BE49-F238E27FC236}">
                  <a16:creationId xmlns:a16="http://schemas.microsoft.com/office/drawing/2014/main" id="{61FCAE98-5865-66E8-BBD3-4E732382CAF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26E9A4-CA90-8C55-5907-547DA8A2D77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16F6ECF4-1E42-B54F-1A62-A5C3BF5D1C70}"/>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1" name="Straight Connector 10">
              <a:extLst>
                <a:ext uri="{FF2B5EF4-FFF2-40B4-BE49-F238E27FC236}">
                  <a16:creationId xmlns:a16="http://schemas.microsoft.com/office/drawing/2014/main" id="{836B7029-0B69-886A-2962-B904334B1F86}"/>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594837F0-4161-BF5F-6BDF-DD0622BA87C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3" name="Straight Connector 12">
              <a:extLst>
                <a:ext uri="{FF2B5EF4-FFF2-40B4-BE49-F238E27FC236}">
                  <a16:creationId xmlns:a16="http://schemas.microsoft.com/office/drawing/2014/main" id="{7A53DF82-B61A-A9C1-512C-A8A9BE7EC2A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437D1BAD-7EC8-16E4-E61F-74F7CC541288}"/>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9" name="Group 2">
            <a:extLst>
              <a:ext uri="{FF2B5EF4-FFF2-40B4-BE49-F238E27FC236}">
                <a16:creationId xmlns:a16="http://schemas.microsoft.com/office/drawing/2014/main" id="{61BA0D10-BC77-584F-E195-1FE7C1A25FA7}"/>
              </a:ext>
            </a:extLst>
          </p:cNvPr>
          <p:cNvGrpSpPr/>
          <p:nvPr/>
        </p:nvGrpSpPr>
        <p:grpSpPr>
          <a:xfrm>
            <a:off x="551660" y="6275599"/>
            <a:ext cx="8040689" cy="353497"/>
            <a:chOff x="551656" y="6275595"/>
            <a:chExt cx="8040689" cy="353497"/>
          </a:xfrm>
        </p:grpSpPr>
        <p:sp>
          <p:nvSpPr>
            <p:cNvPr id="21" name="TextBox 2">
              <a:extLst>
                <a:ext uri="{FF2B5EF4-FFF2-40B4-BE49-F238E27FC236}">
                  <a16:creationId xmlns:a16="http://schemas.microsoft.com/office/drawing/2014/main" id="{04488CEF-1A8D-DE18-B8BE-2376AC51C53E}"/>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6" name="Straight Connector 7">
              <a:extLst>
                <a:ext uri="{FF2B5EF4-FFF2-40B4-BE49-F238E27FC236}">
                  <a16:creationId xmlns:a16="http://schemas.microsoft.com/office/drawing/2014/main" id="{E1318DF0-E185-C8F8-55DC-80C95AB424A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B9131B2A-2C38-0077-F9BC-EB63B7F7DC2B}"/>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5">
              <a:extLst>
                <a:ext uri="{FF2B5EF4-FFF2-40B4-BE49-F238E27FC236}">
                  <a16:creationId xmlns:a16="http://schemas.microsoft.com/office/drawing/2014/main" id="{84397F0D-71D1-FAA0-621B-592951431D79}"/>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20" name="Straight Connector 10">
              <a:extLst>
                <a:ext uri="{FF2B5EF4-FFF2-40B4-BE49-F238E27FC236}">
                  <a16:creationId xmlns:a16="http://schemas.microsoft.com/office/drawing/2014/main" id="{BBCA11BA-0388-70CB-6F78-B1F3639B376E}"/>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E4B839D9-DFD2-53AD-2A3F-DFEAD17CEFB1}"/>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3" name="Straight Connector 12">
              <a:extLst>
                <a:ext uri="{FF2B5EF4-FFF2-40B4-BE49-F238E27FC236}">
                  <a16:creationId xmlns:a16="http://schemas.microsoft.com/office/drawing/2014/main" id="{9168B4FE-BCA5-8302-7C70-23AAC48BEE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7EE24F04-BE62-1E4C-EA1B-565A28C990C5}"/>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1" name="TextBox 30">
            <a:extLst>
              <a:ext uri="{FF2B5EF4-FFF2-40B4-BE49-F238E27FC236}">
                <a16:creationId xmlns:a16="http://schemas.microsoft.com/office/drawing/2014/main" id="{E6A12A25-7E78-CA38-968A-42F772FE7CB7}"/>
              </a:ext>
            </a:extLst>
          </p:cNvPr>
          <p:cNvSpPr txBox="1"/>
          <p:nvPr/>
        </p:nvSpPr>
        <p:spPr>
          <a:xfrm>
            <a:off x="2113730" y="4469818"/>
            <a:ext cx="4916539"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Use </a:t>
            </a:r>
            <a:r>
              <a:rPr lang="en-US" i="1">
                <a:latin typeface="Segoe UI Semibold" panose="020B0702040204020203" pitchFamily="34" charset="0"/>
                <a:cs typeface="Segoe UI Semibold" panose="020B0702040204020203" pitchFamily="34" charset="0"/>
              </a:rPr>
              <a:t>input quantities</a:t>
            </a:r>
            <a:r>
              <a:rPr lang="en-US" i="1">
                <a:latin typeface="Segoe UI Semilight" panose="020B0402040204020203" pitchFamily="34" charset="0"/>
                <a:cs typeface="Segoe UI Semilight" panose="020B0402040204020203" pitchFamily="34" charset="0"/>
              </a:rPr>
              <a:t> to predict </a:t>
            </a:r>
            <a:r>
              <a:rPr lang="en-US" i="1">
                <a:latin typeface="Segoe UI Semibold" panose="020B0702040204020203" pitchFamily="34" charset="0"/>
                <a:cs typeface="Segoe UI Semibold" panose="020B0702040204020203" pitchFamily="34" charset="0"/>
              </a:rPr>
              <a:t>output quantity</a:t>
            </a:r>
          </a:p>
        </p:txBody>
      </p:sp>
    </p:spTree>
    <p:extLst>
      <p:ext uri="{BB962C8B-B14F-4D97-AF65-F5344CB8AC3E}">
        <p14:creationId xmlns:p14="http://schemas.microsoft.com/office/powerpoint/2010/main" val="60222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25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250"/>
                                        <p:tgtEl>
                                          <p:spTgt spid="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5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250"/>
                                        <p:tgtEl>
                                          <p:spTgt spid="24"/>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250"/>
                                        <p:tgtEl>
                                          <p:spTgt spid="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25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41" grpId="0"/>
      <p:bldP spid="46" grpId="0"/>
      <p:bldP spid="49" grpId="0"/>
      <p:bldP spid="31"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7576770-AF4C-79BA-1951-BDFDAA407F04}"/>
              </a:ext>
            </a:extLst>
          </p:cNvPr>
          <p:cNvCxnSpPr>
            <a:cxnSpLocks/>
            <a:stCxn id="6" idx="2"/>
            <a:endCxn id="7" idx="6"/>
          </p:cNvCxnSpPr>
          <p:nvPr/>
        </p:nvCxnSpPr>
        <p:spPr>
          <a:xfrm flipH="1">
            <a:off x="3283490" y="3324855"/>
            <a:ext cx="1214878" cy="7702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E194CD2-0188-F0E7-07A7-E235C834A614}"/>
              </a:ext>
            </a:extLst>
          </p:cNvPr>
          <p:cNvCxnSpPr>
            <a:cxnSpLocks/>
            <a:stCxn id="6" idx="2"/>
            <a:endCxn id="4" idx="6"/>
          </p:cNvCxnSpPr>
          <p:nvPr/>
        </p:nvCxnSpPr>
        <p:spPr>
          <a:xfrm flipH="1" flipV="1">
            <a:off x="3269604" y="2632778"/>
            <a:ext cx="1228764" cy="692077"/>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DDFB1B2C-75C3-EAE6-45EB-CF2C29DFA6A8}"/>
              </a:ext>
            </a:extLst>
          </p:cNvPr>
          <p:cNvSpPr/>
          <p:nvPr/>
        </p:nvSpPr>
        <p:spPr>
          <a:xfrm>
            <a:off x="2582004" y="2288978"/>
            <a:ext cx="687600"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84B692A7-BD15-6DF6-9E46-8C86513900DF}"/>
              </a:ext>
            </a:extLst>
          </p:cNvPr>
          <p:cNvSpPr/>
          <p:nvPr/>
        </p:nvSpPr>
        <p:spPr>
          <a:xfrm>
            <a:off x="4498368" y="2981055"/>
            <a:ext cx="687600" cy="687600"/>
          </a:xfrm>
          <a:prstGeom prst="ellipse">
            <a:avLst/>
          </a:prstGeom>
          <a:solidFill>
            <a:schemeClr val="accent2"/>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AC55A2B9-8B86-F7A5-0470-FAE6A82B20C9}"/>
              </a:ext>
            </a:extLst>
          </p:cNvPr>
          <p:cNvSpPr/>
          <p:nvPr/>
        </p:nvSpPr>
        <p:spPr>
          <a:xfrm>
            <a:off x="2595890" y="3751335"/>
            <a:ext cx="687600"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Connector 37">
            <a:extLst>
              <a:ext uri="{FF2B5EF4-FFF2-40B4-BE49-F238E27FC236}">
                <a16:creationId xmlns:a16="http://schemas.microsoft.com/office/drawing/2014/main" id="{2ADBEA32-E355-4240-0105-BC7A486EF4A8}"/>
              </a:ext>
            </a:extLst>
          </p:cNvPr>
          <p:cNvCxnSpPr>
            <a:cxnSpLocks/>
            <a:endCxn id="41" idx="1"/>
          </p:cNvCxnSpPr>
          <p:nvPr/>
        </p:nvCxnSpPr>
        <p:spPr>
          <a:xfrm>
            <a:off x="4926361" y="3324855"/>
            <a:ext cx="822358" cy="0"/>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8026B39-F448-0D6F-D98A-9EDE324500DE}"/>
              </a:ext>
            </a:extLst>
          </p:cNvPr>
          <p:cNvSpPr txBox="1"/>
          <p:nvPr/>
        </p:nvSpPr>
        <p:spPr>
          <a:xfrm>
            <a:off x="5748719" y="3140189"/>
            <a:ext cx="1900719"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Buy pen</a:t>
            </a:r>
          </a:p>
        </p:txBody>
      </p:sp>
      <p:cxnSp>
        <p:nvCxnSpPr>
          <p:cNvPr id="43" name="Straight Connector 42">
            <a:extLst>
              <a:ext uri="{FF2B5EF4-FFF2-40B4-BE49-F238E27FC236}">
                <a16:creationId xmlns:a16="http://schemas.microsoft.com/office/drawing/2014/main" id="{ADC670C5-48C7-F786-A406-28035621E4A7}"/>
              </a:ext>
            </a:extLst>
          </p:cNvPr>
          <p:cNvCxnSpPr>
            <a:cxnSpLocks/>
            <a:stCxn id="49" idx="3"/>
          </p:cNvCxnSpPr>
          <p:nvPr/>
        </p:nvCxnSpPr>
        <p:spPr>
          <a:xfrm flipV="1">
            <a:off x="1665384" y="2618504"/>
            <a:ext cx="1154986" cy="55"/>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919755B-7DED-55ED-51F9-B454C2946CDE}"/>
              </a:ext>
            </a:extLst>
          </p:cNvPr>
          <p:cNvCxnSpPr>
            <a:cxnSpLocks/>
          </p:cNvCxnSpPr>
          <p:nvPr/>
        </p:nvCxnSpPr>
        <p:spPr>
          <a:xfrm>
            <a:off x="1959091" y="4104473"/>
            <a:ext cx="824673" cy="7"/>
          </a:xfrm>
          <a:prstGeom prst="line">
            <a:avLst/>
          </a:prstGeom>
          <a:ln w="1905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0C0EBA93-9781-6CD5-654E-E115891E7DA1}"/>
              </a:ext>
            </a:extLst>
          </p:cNvPr>
          <p:cNvSpPr txBox="1"/>
          <p:nvPr/>
        </p:nvSpPr>
        <p:spPr>
          <a:xfrm>
            <a:off x="1047819" y="3910469"/>
            <a:ext cx="947878"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Quality</a:t>
            </a:r>
          </a:p>
        </p:txBody>
      </p:sp>
      <p:sp>
        <p:nvSpPr>
          <p:cNvPr id="49" name="TextBox 48">
            <a:extLst>
              <a:ext uri="{FF2B5EF4-FFF2-40B4-BE49-F238E27FC236}">
                <a16:creationId xmlns:a16="http://schemas.microsoft.com/office/drawing/2014/main" id="{0A52C751-5285-6111-4B15-56A36ADEDFBF}"/>
              </a:ext>
            </a:extLst>
          </p:cNvPr>
          <p:cNvSpPr txBox="1"/>
          <p:nvPr/>
        </p:nvSpPr>
        <p:spPr>
          <a:xfrm>
            <a:off x="984462" y="2433893"/>
            <a:ext cx="680922"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Price</a:t>
            </a:r>
          </a:p>
        </p:txBody>
      </p:sp>
      <p:sp>
        <p:nvSpPr>
          <p:cNvPr id="5" name="Title 4">
            <a:extLst>
              <a:ext uri="{FF2B5EF4-FFF2-40B4-BE49-F238E27FC236}">
                <a16:creationId xmlns:a16="http://schemas.microsoft.com/office/drawing/2014/main" id="{0DFAB191-46AA-EEBF-A066-C7B7131F641A}"/>
              </a:ext>
            </a:extLst>
          </p:cNvPr>
          <p:cNvSpPr>
            <a:spLocks noGrp="1"/>
          </p:cNvSpPr>
          <p:nvPr>
            <p:ph type="title"/>
          </p:nvPr>
        </p:nvSpPr>
        <p:spPr/>
        <p:txBody>
          <a:bodyPr/>
          <a:lstStyle/>
          <a:p>
            <a:endParaRPr lang="en-SG"/>
          </a:p>
        </p:txBody>
      </p:sp>
      <p:sp>
        <p:nvSpPr>
          <p:cNvPr id="9" name="TextBox 8">
            <a:extLst>
              <a:ext uri="{FF2B5EF4-FFF2-40B4-BE49-F238E27FC236}">
                <a16:creationId xmlns:a16="http://schemas.microsoft.com/office/drawing/2014/main" id="{0D89D160-D92D-A142-E3B0-68B699F0811A}"/>
              </a:ext>
            </a:extLst>
          </p:cNvPr>
          <p:cNvSpPr txBox="1"/>
          <p:nvPr/>
        </p:nvSpPr>
        <p:spPr>
          <a:xfrm>
            <a:off x="1142298" y="2433838"/>
            <a:ext cx="680922"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0.6</a:t>
            </a:r>
          </a:p>
        </p:txBody>
      </p:sp>
      <p:sp>
        <p:nvSpPr>
          <p:cNvPr id="10" name="TextBox 9">
            <a:extLst>
              <a:ext uri="{FF2B5EF4-FFF2-40B4-BE49-F238E27FC236}">
                <a16:creationId xmlns:a16="http://schemas.microsoft.com/office/drawing/2014/main" id="{F5335D27-ACE1-8245-AFFF-C42DFE5652BC}"/>
              </a:ext>
            </a:extLst>
          </p:cNvPr>
          <p:cNvSpPr txBox="1"/>
          <p:nvPr/>
        </p:nvSpPr>
        <p:spPr>
          <a:xfrm>
            <a:off x="1423550" y="3910469"/>
            <a:ext cx="680922"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0.9</a:t>
            </a:r>
          </a:p>
        </p:txBody>
      </p:sp>
      <p:grpSp>
        <p:nvGrpSpPr>
          <p:cNvPr id="2" name="Group 1">
            <a:extLst>
              <a:ext uri="{FF2B5EF4-FFF2-40B4-BE49-F238E27FC236}">
                <a16:creationId xmlns:a16="http://schemas.microsoft.com/office/drawing/2014/main" id="{F45CC8D5-0DA2-309A-AA9E-94D5C4F923F9}"/>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0CE2E166-F932-5C96-F1E4-CE100F9BCB66}"/>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8" name="Straight Connector 7">
              <a:extLst>
                <a:ext uri="{FF2B5EF4-FFF2-40B4-BE49-F238E27FC236}">
                  <a16:creationId xmlns:a16="http://schemas.microsoft.com/office/drawing/2014/main" id="{AE9C2D2A-FD85-5ED4-2AC6-D8D61E1CBE01}"/>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88C2E0-4C61-4988-068A-46F0D68E7A65}"/>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4A300424-2A1D-8B2D-B7AE-A1BC94C29B1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3" name="Straight Connector 12">
              <a:extLst>
                <a:ext uri="{FF2B5EF4-FFF2-40B4-BE49-F238E27FC236}">
                  <a16:creationId xmlns:a16="http://schemas.microsoft.com/office/drawing/2014/main" id="{F73CEE79-37DB-579C-915D-CAF9C379126F}"/>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E623A94C-5086-F95D-9447-88D874D2B0E2}"/>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5" name="Straight Connector 14">
              <a:extLst>
                <a:ext uri="{FF2B5EF4-FFF2-40B4-BE49-F238E27FC236}">
                  <a16:creationId xmlns:a16="http://schemas.microsoft.com/office/drawing/2014/main" id="{86FA5A8F-DF35-39C8-380E-74CB3AAB411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4A17187F-8AB6-2E13-D354-0C4F29694B82}"/>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592268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4"/>
                                        </p:tgtEl>
                                        <p:attrNameLst>
                                          <p:attrName>style.color</p:attrName>
                                        </p:attrNameLst>
                                      </p:cBhvr>
                                      <p:to>
                                        <a:srgbClr val="D8D8D8"/>
                                      </p:to>
                                    </p:animClr>
                                    <p:animClr clrSpc="rgb" dir="cw">
                                      <p:cBhvr>
                                        <p:cTn id="7" dur="500" fill="hold"/>
                                        <p:tgtEl>
                                          <p:spTgt spid="4"/>
                                        </p:tgtEl>
                                        <p:attrNameLst>
                                          <p:attrName>fillcolor</p:attrName>
                                        </p:attrNameLst>
                                      </p:cBhvr>
                                      <p:to>
                                        <a:srgbClr val="D8D8D8"/>
                                      </p:to>
                                    </p:animClr>
                                    <p:set>
                                      <p:cBhvr>
                                        <p:cTn id="8" dur="500" fill="hold"/>
                                        <p:tgtEl>
                                          <p:spTgt spid="4"/>
                                        </p:tgtEl>
                                        <p:attrNameLst>
                                          <p:attrName>fill.type</p:attrName>
                                        </p:attrNameLst>
                                      </p:cBhvr>
                                      <p:to>
                                        <p:strVal val="solid"/>
                                      </p:to>
                                    </p:set>
                                    <p:set>
                                      <p:cBhvr>
                                        <p:cTn id="9" dur="500" fill="hold"/>
                                        <p:tgtEl>
                                          <p:spTgt spid="4"/>
                                        </p:tgtEl>
                                        <p:attrNameLst>
                                          <p:attrName>fill.on</p:attrName>
                                        </p:attrNameLst>
                                      </p:cBhvr>
                                      <p:to>
                                        <p:strVal val="true"/>
                                      </p:to>
                                    </p:set>
                                  </p:childTnLst>
                                </p:cTn>
                              </p:par>
                              <p:par>
                                <p:cTn id="10" presetID="10" presetClass="exit" presetSubtype="0" fill="hold" grpId="0" nodeType="withEffect">
                                  <p:stCondLst>
                                    <p:cond delay="0"/>
                                  </p:stCondLst>
                                  <p:childTnLst>
                                    <p:animEffect transition="out" filter="fade">
                                      <p:cBhvr>
                                        <p:cTn id="11" dur="500"/>
                                        <p:tgtEl>
                                          <p:spTgt spid="49"/>
                                        </p:tgtEl>
                                      </p:cBhvr>
                                    </p:animEffect>
                                    <p:set>
                                      <p:cBhvr>
                                        <p:cTn id="12" dur="1" fill="hold">
                                          <p:stCondLst>
                                            <p:cond delay="499"/>
                                          </p:stCondLst>
                                        </p:cTn>
                                        <p:tgtEl>
                                          <p:spTgt spid="4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grpId="0" nodeType="clickEffect">
                                  <p:stCondLst>
                                    <p:cond delay="0"/>
                                  </p:stCondLst>
                                  <p:childTnLst>
                                    <p:animClr clrSpc="rgb" dir="cw">
                                      <p:cBhvr override="childStyle">
                                        <p:cTn id="19" dur="500" fill="hold"/>
                                        <p:tgtEl>
                                          <p:spTgt spid="7"/>
                                        </p:tgtEl>
                                        <p:attrNameLst>
                                          <p:attrName>style.color</p:attrName>
                                        </p:attrNameLst>
                                      </p:cBhvr>
                                      <p:to>
                                        <a:srgbClr val="F2F2F2"/>
                                      </p:to>
                                    </p:animClr>
                                    <p:animClr clrSpc="rgb" dir="cw">
                                      <p:cBhvr>
                                        <p:cTn id="20" dur="500" fill="hold"/>
                                        <p:tgtEl>
                                          <p:spTgt spid="7"/>
                                        </p:tgtEl>
                                        <p:attrNameLst>
                                          <p:attrName>fillcolor</p:attrName>
                                        </p:attrNameLst>
                                      </p:cBhvr>
                                      <p:to>
                                        <a:srgbClr val="F2F2F2"/>
                                      </p:to>
                                    </p:animClr>
                                    <p:set>
                                      <p:cBhvr>
                                        <p:cTn id="21" dur="500" fill="hold"/>
                                        <p:tgtEl>
                                          <p:spTgt spid="7"/>
                                        </p:tgtEl>
                                        <p:attrNameLst>
                                          <p:attrName>fill.type</p:attrName>
                                        </p:attrNameLst>
                                      </p:cBhvr>
                                      <p:to>
                                        <p:strVal val="solid"/>
                                      </p:to>
                                    </p:set>
                                    <p:set>
                                      <p:cBhvr>
                                        <p:cTn id="22" dur="500" fill="hold"/>
                                        <p:tgtEl>
                                          <p:spTgt spid="7"/>
                                        </p:tgtEl>
                                        <p:attrNameLst>
                                          <p:attrName>fill.on</p:attrName>
                                        </p:attrNameLst>
                                      </p:cBhvr>
                                      <p:to>
                                        <p:strVal val="true"/>
                                      </p:to>
                                    </p:set>
                                  </p:childTnLst>
                                </p:cTn>
                              </p:par>
                              <p:par>
                                <p:cTn id="23" presetID="10" presetClass="exit" presetSubtype="0" fill="hold" grpId="0" nodeType="withEffect">
                                  <p:stCondLst>
                                    <p:cond delay="0"/>
                                  </p:stCondLst>
                                  <p:childTnLst>
                                    <p:animEffect transition="out" filter="fade">
                                      <p:cBhvr>
                                        <p:cTn id="24" dur="500"/>
                                        <p:tgtEl>
                                          <p:spTgt spid="46"/>
                                        </p:tgtEl>
                                      </p:cBhvr>
                                    </p:animEffect>
                                    <p:set>
                                      <p:cBhvr>
                                        <p:cTn id="25" dur="1" fill="hold">
                                          <p:stCondLst>
                                            <p:cond delay="499"/>
                                          </p:stCondLst>
                                        </p:cTn>
                                        <p:tgtEl>
                                          <p:spTgt spid="4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1000" fill="hold"/>
                                        <p:tgtEl>
                                          <p:spTgt spid="24"/>
                                        </p:tgtEl>
                                        <p:attrNameLst>
                                          <p:attrName>stroke.color</p:attrName>
                                        </p:attrNameLst>
                                      </p:cBhvr>
                                      <p:to>
                                        <a:srgbClr val="FF5050"/>
                                      </p:to>
                                    </p:animClr>
                                    <p:set>
                                      <p:cBhvr>
                                        <p:cTn id="33" dur="1000" fill="hold"/>
                                        <p:tgtEl>
                                          <p:spTgt spid="24"/>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7" presetClass="emph" presetSubtype="2" fill="hold" nodeType="clickEffect">
                                  <p:stCondLst>
                                    <p:cond delay="0"/>
                                  </p:stCondLst>
                                  <p:childTnLst>
                                    <p:animClr clrSpc="rgb" dir="cw">
                                      <p:cBhvr>
                                        <p:cTn id="37" dur="1000" fill="hold"/>
                                        <p:tgtEl>
                                          <p:spTgt spid="27"/>
                                        </p:tgtEl>
                                        <p:attrNameLst>
                                          <p:attrName>stroke.color</p:attrName>
                                        </p:attrNameLst>
                                      </p:cBhvr>
                                      <p:to>
                                        <a:srgbClr val="9EEC8C"/>
                                      </p:to>
                                    </p:animClr>
                                    <p:set>
                                      <p:cBhvr>
                                        <p:cTn id="38" dur="1000" fill="hold"/>
                                        <p:tgtEl>
                                          <p:spTgt spid="2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6" grpId="0"/>
      <p:bldP spid="49" grpId="0"/>
      <p:bldP spid="9"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Building the GNN</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0593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4446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5547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29855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47648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0760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3796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5008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39859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37558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3932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38864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29881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4107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38823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47192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2810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37119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4168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5038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2046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F2F5B49-428C-2A0A-D87D-0C45D7F51E88}"/>
              </a:ext>
            </a:extLst>
          </p:cNvPr>
          <p:cNvSpPr/>
          <p:nvPr/>
        </p:nvSpPr>
        <p:spPr>
          <a:xfrm>
            <a:off x="5920021" y="948489"/>
            <a:ext cx="274320" cy="274320"/>
          </a:xfrm>
          <a:prstGeom prst="ellipse">
            <a:avLst/>
          </a:prstGeom>
          <a:solidFill>
            <a:srgbClr val="5D81B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342E97B-5C10-086A-F35A-7098C47C9EBD}"/>
              </a:ext>
            </a:extLst>
          </p:cNvPr>
          <p:cNvSpPr/>
          <p:nvPr/>
        </p:nvSpPr>
        <p:spPr>
          <a:xfrm>
            <a:off x="6386669" y="945545"/>
            <a:ext cx="274320" cy="274320"/>
          </a:xfrm>
          <a:prstGeom prst="ellipse">
            <a:avLst/>
          </a:prstGeom>
          <a:solidFill>
            <a:srgbClr val="E09B24"/>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D521A97-1557-619C-76D2-5950E9373E19}"/>
              </a:ext>
            </a:extLst>
          </p:cNvPr>
          <p:cNvSpPr/>
          <p:nvPr/>
        </p:nvSpPr>
        <p:spPr>
          <a:xfrm>
            <a:off x="6850574" y="956768"/>
            <a:ext cx="274320" cy="274320"/>
          </a:xfrm>
          <a:prstGeom prst="ellipse">
            <a:avLst/>
          </a:prstGeom>
          <a:solidFill>
            <a:srgbClr val="8EB03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9C9BAEA-82D7-2597-8332-D6AD8048E9FE}"/>
              </a:ext>
            </a:extLst>
          </p:cNvPr>
          <p:cNvSpPr/>
          <p:nvPr/>
        </p:nvSpPr>
        <p:spPr>
          <a:xfrm>
            <a:off x="7314479" y="957144"/>
            <a:ext cx="274320" cy="274320"/>
          </a:xfrm>
          <a:prstGeom prst="ellipse">
            <a:avLst/>
          </a:prstGeom>
          <a:solidFill>
            <a:srgbClr val="EB623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E03728F-C3A3-43D4-0508-358A334868CF}"/>
              </a:ext>
            </a:extLst>
          </p:cNvPr>
          <p:cNvSpPr/>
          <p:nvPr/>
        </p:nvSpPr>
        <p:spPr>
          <a:xfrm>
            <a:off x="7785962" y="956768"/>
            <a:ext cx="274320" cy="274320"/>
          </a:xfrm>
          <a:prstGeom prst="ellipse">
            <a:avLst/>
          </a:prstGeom>
          <a:solidFill>
            <a:srgbClr val="9D8FB7"/>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48DF3C7-7342-7E1F-9F8E-3E0C888B918B}"/>
              </a:ext>
            </a:extLst>
          </p:cNvPr>
          <p:cNvSpPr/>
          <p:nvPr/>
        </p:nvSpPr>
        <p:spPr>
          <a:xfrm>
            <a:off x="8245963" y="957538"/>
            <a:ext cx="274320" cy="274320"/>
          </a:xfrm>
          <a:prstGeom prst="ellipse">
            <a:avLst/>
          </a:prstGeom>
          <a:solidFill>
            <a:srgbClr val="C46E1A"/>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AFEE386-1825-0D6E-2DBD-C098855BEBE4}"/>
                  </a:ext>
                </a:extLst>
              </p:cNvPr>
              <p:cNvSpPr txBox="1"/>
              <p:nvPr/>
            </p:nvSpPr>
            <p:spPr>
              <a:xfrm>
                <a:off x="5787876"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8" name="TextBox 147">
                <a:extLst>
                  <a:ext uri="{FF2B5EF4-FFF2-40B4-BE49-F238E27FC236}">
                    <a16:creationId xmlns:a16="http://schemas.microsoft.com/office/drawing/2014/main" id="{8AFEE386-1825-0D6E-2DBD-C098855BEBE4}"/>
                  </a:ext>
                </a:extLst>
              </p:cNvPr>
              <p:cNvSpPr txBox="1">
                <a:spLocks noRot="1" noChangeAspect="1" noMove="1" noResize="1" noEditPoints="1" noAdjustHandles="1" noChangeArrowheads="1" noChangeShapeType="1" noTextEdit="1"/>
              </p:cNvSpPr>
              <p:nvPr/>
            </p:nvSpPr>
            <p:spPr>
              <a:xfrm>
                <a:off x="5787876" y="1342580"/>
                <a:ext cx="538609" cy="15577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F8702D0-0779-2663-306D-2B6574B77713}"/>
                  </a:ext>
                </a:extLst>
              </p:cNvPr>
              <p:cNvSpPr txBox="1"/>
              <p:nvPr/>
            </p:nvSpPr>
            <p:spPr>
              <a:xfrm>
                <a:off x="6266080"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9" name="TextBox 148">
                <a:extLst>
                  <a:ext uri="{FF2B5EF4-FFF2-40B4-BE49-F238E27FC236}">
                    <a16:creationId xmlns:a16="http://schemas.microsoft.com/office/drawing/2014/main" id="{CF8702D0-0779-2663-306D-2B6574B77713}"/>
                  </a:ext>
                </a:extLst>
              </p:cNvPr>
              <p:cNvSpPr txBox="1">
                <a:spLocks noRot="1" noChangeAspect="1" noMove="1" noResize="1" noEditPoints="1" noAdjustHandles="1" noChangeArrowheads="1" noChangeShapeType="1" noTextEdit="1"/>
              </p:cNvSpPr>
              <p:nvPr/>
            </p:nvSpPr>
            <p:spPr>
              <a:xfrm>
                <a:off x="6266080" y="1342580"/>
                <a:ext cx="538609" cy="15577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03DD4F4-4621-747F-AA22-C57CB3E108A8}"/>
                  </a:ext>
                </a:extLst>
              </p:cNvPr>
              <p:cNvSpPr txBox="1"/>
              <p:nvPr/>
            </p:nvSpPr>
            <p:spPr>
              <a:xfrm>
                <a:off x="6712771" y="133774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0" name="TextBox 149">
                <a:extLst>
                  <a:ext uri="{FF2B5EF4-FFF2-40B4-BE49-F238E27FC236}">
                    <a16:creationId xmlns:a16="http://schemas.microsoft.com/office/drawing/2014/main" id="{B03DD4F4-4621-747F-AA22-C57CB3E108A8}"/>
                  </a:ext>
                </a:extLst>
              </p:cNvPr>
              <p:cNvSpPr txBox="1">
                <a:spLocks noRot="1" noChangeAspect="1" noMove="1" noResize="1" noEditPoints="1" noAdjustHandles="1" noChangeArrowheads="1" noChangeShapeType="1" noTextEdit="1"/>
              </p:cNvSpPr>
              <p:nvPr/>
            </p:nvSpPr>
            <p:spPr>
              <a:xfrm>
                <a:off x="6712771" y="1337745"/>
                <a:ext cx="538609" cy="15577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AA85266-EB13-16AF-5892-ED142D1CDE24}"/>
                  </a:ext>
                </a:extLst>
              </p:cNvPr>
              <p:cNvSpPr txBox="1"/>
              <p:nvPr/>
            </p:nvSpPr>
            <p:spPr>
              <a:xfrm>
                <a:off x="7182334"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1" name="TextBox 150">
                <a:extLst>
                  <a:ext uri="{FF2B5EF4-FFF2-40B4-BE49-F238E27FC236}">
                    <a16:creationId xmlns:a16="http://schemas.microsoft.com/office/drawing/2014/main" id="{FAA85266-EB13-16AF-5892-ED142D1CDE24}"/>
                  </a:ext>
                </a:extLst>
              </p:cNvPr>
              <p:cNvSpPr txBox="1">
                <a:spLocks noRot="1" noChangeAspect="1" noMove="1" noResize="1" noEditPoints="1" noAdjustHandles="1" noChangeArrowheads="1" noChangeShapeType="1" noTextEdit="1"/>
              </p:cNvSpPr>
              <p:nvPr/>
            </p:nvSpPr>
            <p:spPr>
              <a:xfrm>
                <a:off x="7182334" y="1342580"/>
                <a:ext cx="538609" cy="15577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3F64B7E-F6DE-7973-5C6E-59C83BACBAF6}"/>
                  </a:ext>
                </a:extLst>
              </p:cNvPr>
              <p:cNvSpPr txBox="1"/>
              <p:nvPr/>
            </p:nvSpPr>
            <p:spPr>
              <a:xfrm>
                <a:off x="7657319"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2" name="TextBox 151">
                <a:extLst>
                  <a:ext uri="{FF2B5EF4-FFF2-40B4-BE49-F238E27FC236}">
                    <a16:creationId xmlns:a16="http://schemas.microsoft.com/office/drawing/2014/main" id="{E3F64B7E-F6DE-7973-5C6E-59C83BACBAF6}"/>
                  </a:ext>
                </a:extLst>
              </p:cNvPr>
              <p:cNvSpPr txBox="1">
                <a:spLocks noRot="1" noChangeAspect="1" noMove="1" noResize="1" noEditPoints="1" noAdjustHandles="1" noChangeArrowheads="1" noChangeShapeType="1" noTextEdit="1"/>
              </p:cNvSpPr>
              <p:nvPr/>
            </p:nvSpPr>
            <p:spPr>
              <a:xfrm>
                <a:off x="7657319" y="1347415"/>
                <a:ext cx="538609" cy="15577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9A30712-49FB-94F4-9F3A-E03F100230AC}"/>
                  </a:ext>
                </a:extLst>
              </p:cNvPr>
              <p:cNvSpPr txBox="1"/>
              <p:nvPr/>
            </p:nvSpPr>
            <p:spPr>
              <a:xfrm>
                <a:off x="8113818"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3" name="TextBox 152">
                <a:extLst>
                  <a:ext uri="{FF2B5EF4-FFF2-40B4-BE49-F238E27FC236}">
                    <a16:creationId xmlns:a16="http://schemas.microsoft.com/office/drawing/2014/main" id="{39A30712-49FB-94F4-9F3A-E03F100230AC}"/>
                  </a:ext>
                </a:extLst>
              </p:cNvPr>
              <p:cNvSpPr txBox="1">
                <a:spLocks noRot="1" noChangeAspect="1" noMove="1" noResize="1" noEditPoints="1" noAdjustHandles="1" noChangeArrowheads="1" noChangeShapeType="1" noTextEdit="1"/>
              </p:cNvSpPr>
              <p:nvPr/>
            </p:nvSpPr>
            <p:spPr>
              <a:xfrm>
                <a:off x="8113818" y="1347415"/>
                <a:ext cx="538609" cy="1557734"/>
              </a:xfrm>
              <a:prstGeom prst="rect">
                <a:avLst/>
              </a:prstGeom>
              <a:blipFill>
                <a:blip r:embed="rId8"/>
                <a:stretch>
                  <a:fillRect/>
                </a:stretch>
              </a:blipFill>
            </p:spPr>
            <p:txBody>
              <a:bodyPr/>
              <a:lstStyle/>
              <a:p>
                <a:r>
                  <a:rPr lang="en-US">
                    <a:noFill/>
                  </a:rPr>
                  <a:t> </a:t>
                </a:r>
              </a:p>
            </p:txBody>
          </p:sp>
        </mc:Fallback>
      </mc:AlternateContent>
      <p:cxnSp>
        <p:nvCxnSpPr>
          <p:cNvPr id="154" name="Straight Connector 153">
            <a:extLst>
              <a:ext uri="{FF2B5EF4-FFF2-40B4-BE49-F238E27FC236}">
                <a16:creationId xmlns:a16="http://schemas.microsoft.com/office/drawing/2014/main" id="{2F8DBA7F-A761-2920-B76B-A6C167653844}"/>
              </a:ext>
            </a:extLst>
          </p:cNvPr>
          <p:cNvCxnSpPr>
            <a:cxnSpLocks/>
          </p:cNvCxnSpPr>
          <p:nvPr/>
        </p:nvCxnSpPr>
        <p:spPr>
          <a:xfrm flipH="1" flipV="1">
            <a:off x="6941619" y="3637883"/>
            <a:ext cx="5486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4AAE67-ED3B-2E07-2D90-312503420D45}"/>
              </a:ext>
            </a:extLst>
          </p:cNvPr>
          <p:cNvCxnSpPr>
            <a:cxnSpLocks/>
          </p:cNvCxnSpPr>
          <p:nvPr/>
        </p:nvCxnSpPr>
        <p:spPr>
          <a:xfrm flipH="1" flipV="1">
            <a:off x="6941619" y="3929225"/>
            <a:ext cx="54864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B244E07-7EFB-ED64-170F-C1890331C02F}"/>
              </a:ext>
            </a:extLst>
          </p:cNvPr>
          <p:cNvCxnSpPr>
            <a:cxnSpLocks/>
          </p:cNvCxnSpPr>
          <p:nvPr/>
        </p:nvCxnSpPr>
        <p:spPr>
          <a:xfrm flipH="1" flipV="1">
            <a:off x="6947962" y="4271950"/>
            <a:ext cx="54864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AC9A63F-65B5-0F73-3346-A8E2C1D8610A}"/>
                  </a:ext>
                </a:extLst>
              </p:cNvPr>
              <p:cNvSpPr txBox="1"/>
              <p:nvPr/>
            </p:nvSpPr>
            <p:spPr>
              <a:xfrm>
                <a:off x="7490259" y="3422588"/>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9" name="TextBox 158">
                <a:extLst>
                  <a:ext uri="{FF2B5EF4-FFF2-40B4-BE49-F238E27FC236}">
                    <a16:creationId xmlns:a16="http://schemas.microsoft.com/office/drawing/2014/main" id="{9AC9A63F-65B5-0F73-3346-A8E2C1D8610A}"/>
                  </a:ext>
                </a:extLst>
              </p:cNvPr>
              <p:cNvSpPr txBox="1">
                <a:spLocks noRot="1" noChangeAspect="1" noMove="1" noResize="1" noEditPoints="1" noAdjustHandles="1" noChangeArrowheads="1" noChangeShapeType="1" noTextEdit="1"/>
              </p:cNvSpPr>
              <p:nvPr/>
            </p:nvSpPr>
            <p:spPr>
              <a:xfrm>
                <a:off x="7490259" y="3422588"/>
                <a:ext cx="1255472" cy="369332"/>
              </a:xfrm>
              <a:prstGeom prst="rect">
                <a:avLst/>
              </a:prstGeom>
              <a:blipFill>
                <a:blip r:embed="rId9"/>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E1230AB-6401-86A8-4762-D9EB5790DF5A}"/>
                  </a:ext>
                </a:extLst>
              </p:cNvPr>
              <p:cNvSpPr txBox="1"/>
              <p:nvPr/>
            </p:nvSpPr>
            <p:spPr>
              <a:xfrm>
                <a:off x="7490259" y="3742794"/>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0" name="TextBox 159">
                <a:extLst>
                  <a:ext uri="{FF2B5EF4-FFF2-40B4-BE49-F238E27FC236}">
                    <a16:creationId xmlns:a16="http://schemas.microsoft.com/office/drawing/2014/main" id="{5E1230AB-6401-86A8-4762-D9EB5790DF5A}"/>
                  </a:ext>
                </a:extLst>
              </p:cNvPr>
              <p:cNvSpPr txBox="1">
                <a:spLocks noRot="1" noChangeAspect="1" noMove="1" noResize="1" noEditPoints="1" noAdjustHandles="1" noChangeArrowheads="1" noChangeShapeType="1" noTextEdit="1"/>
              </p:cNvSpPr>
              <p:nvPr/>
            </p:nvSpPr>
            <p:spPr>
              <a:xfrm>
                <a:off x="7490259" y="3742794"/>
                <a:ext cx="1255472" cy="369332"/>
              </a:xfrm>
              <a:prstGeom prst="rect">
                <a:avLst/>
              </a:prstGeom>
              <a:blipFill>
                <a:blip r:embed="rId10"/>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50EABD2-AF2A-EF3E-8FF7-A5836455A28E}"/>
                  </a:ext>
                </a:extLst>
              </p:cNvPr>
              <p:cNvSpPr txBox="1"/>
              <p:nvPr/>
            </p:nvSpPr>
            <p:spPr>
              <a:xfrm>
                <a:off x="7496602" y="4061326"/>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1" name="TextBox 160">
                <a:extLst>
                  <a:ext uri="{FF2B5EF4-FFF2-40B4-BE49-F238E27FC236}">
                    <a16:creationId xmlns:a16="http://schemas.microsoft.com/office/drawing/2014/main" id="{350EABD2-AF2A-EF3E-8FF7-A5836455A28E}"/>
                  </a:ext>
                </a:extLst>
              </p:cNvPr>
              <p:cNvSpPr txBox="1">
                <a:spLocks noRot="1" noChangeAspect="1" noMove="1" noResize="1" noEditPoints="1" noAdjustHandles="1" noChangeArrowheads="1" noChangeShapeType="1" noTextEdit="1"/>
              </p:cNvSpPr>
              <p:nvPr/>
            </p:nvSpPr>
            <p:spPr>
              <a:xfrm>
                <a:off x="7496602" y="4061326"/>
                <a:ext cx="1255472" cy="369332"/>
              </a:xfrm>
              <a:prstGeom prst="rect">
                <a:avLst/>
              </a:prstGeom>
              <a:blipFill>
                <a:blip r:embed="rId11"/>
                <a:stretch>
                  <a:fillRect b="-18033"/>
                </a:stretch>
              </a:blipFill>
            </p:spPr>
            <p:txBody>
              <a:bodyPr/>
              <a:lstStyle/>
              <a:p>
                <a:r>
                  <a:rPr lang="en-US">
                    <a:noFill/>
                  </a:rPr>
                  <a:t> </a:t>
                </a:r>
              </a:p>
            </p:txBody>
          </p:sp>
        </mc:Fallback>
      </mc:AlternateContent>
      <p:sp>
        <p:nvSpPr>
          <p:cNvPr id="162" name="Rectangle: Rounded Corners 161">
            <a:extLst>
              <a:ext uri="{FF2B5EF4-FFF2-40B4-BE49-F238E27FC236}">
                <a16:creationId xmlns:a16="http://schemas.microsoft.com/office/drawing/2014/main" id="{7A5CAC92-FF46-E312-92E5-C823886642A8}"/>
              </a:ext>
            </a:extLst>
          </p:cNvPr>
          <p:cNvSpPr/>
          <p:nvPr/>
        </p:nvSpPr>
        <p:spPr>
          <a:xfrm>
            <a:off x="5594421" y="697686"/>
            <a:ext cx="3239320" cy="2289878"/>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3" name="TextBox 162">
            <a:extLst>
              <a:ext uri="{FF2B5EF4-FFF2-40B4-BE49-F238E27FC236}">
                <a16:creationId xmlns:a16="http://schemas.microsoft.com/office/drawing/2014/main" id="{CAEAEA24-BA50-5C4C-7D9D-E800B9072264}"/>
              </a:ext>
            </a:extLst>
          </p:cNvPr>
          <p:cNvSpPr txBox="1"/>
          <p:nvPr/>
        </p:nvSpPr>
        <p:spPr>
          <a:xfrm>
            <a:off x="5892893" y="528409"/>
            <a:ext cx="1358487" cy="338554"/>
          </a:xfrm>
          <a:prstGeom prst="rect">
            <a:avLst/>
          </a:prstGeom>
          <a:solidFill>
            <a:schemeClr val="bg2"/>
          </a:solidFill>
        </p:spPr>
        <p:txBody>
          <a:bodyPr wrap="square" rtlCol="0">
            <a:spAutoFit/>
          </a:bodyPr>
          <a:lstStyle/>
          <a:p>
            <a:pPr algn="l"/>
            <a:r>
              <a:rPr lang="en-AU" sz="1600" i="1">
                <a:solidFill>
                  <a:schemeClr val="accent5">
                    <a:lumMod val="75000"/>
                  </a:schemeClr>
                </a:solidFill>
                <a:latin typeface="Segoe UI Semilight" panose="020B0402040204020203" pitchFamily="34" charset="0"/>
                <a:cs typeface="Segoe UI Semilight" panose="020B0402040204020203" pitchFamily="34" charset="0"/>
              </a:rPr>
              <a:t>Node Legend</a:t>
            </a:r>
          </a:p>
        </p:txBody>
      </p:sp>
      <p:sp>
        <p:nvSpPr>
          <p:cNvPr id="164" name="Rectangle: Rounded Corners 163">
            <a:extLst>
              <a:ext uri="{FF2B5EF4-FFF2-40B4-BE49-F238E27FC236}">
                <a16:creationId xmlns:a16="http://schemas.microsoft.com/office/drawing/2014/main" id="{CE2D10C2-BF22-F063-0414-DD5601580ECD}"/>
              </a:ext>
            </a:extLst>
          </p:cNvPr>
          <p:cNvSpPr/>
          <p:nvPr/>
        </p:nvSpPr>
        <p:spPr>
          <a:xfrm>
            <a:off x="6616382" y="3278620"/>
            <a:ext cx="2190371" cy="1268166"/>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5" name="TextBox 164">
            <a:extLst>
              <a:ext uri="{FF2B5EF4-FFF2-40B4-BE49-F238E27FC236}">
                <a16:creationId xmlns:a16="http://schemas.microsoft.com/office/drawing/2014/main" id="{9DD4B7DE-5711-A5F4-1202-10E29651BA32}"/>
              </a:ext>
            </a:extLst>
          </p:cNvPr>
          <p:cNvSpPr txBox="1"/>
          <p:nvPr/>
        </p:nvSpPr>
        <p:spPr>
          <a:xfrm>
            <a:off x="6749993" y="3109030"/>
            <a:ext cx="1358487" cy="338554"/>
          </a:xfrm>
          <a:prstGeom prst="rect">
            <a:avLst/>
          </a:prstGeom>
          <a:solidFill>
            <a:schemeClr val="bg2"/>
          </a:solidFill>
        </p:spPr>
        <p:txBody>
          <a:bodyPr wrap="square" rtlCol="0">
            <a:spAutoFit/>
          </a:bodyPr>
          <a:lstStyle/>
          <a:p>
            <a:pPr algn="l"/>
            <a:r>
              <a:rPr lang="en-AU" sz="1600" i="1">
                <a:solidFill>
                  <a:schemeClr val="accent4">
                    <a:lumMod val="75000"/>
                  </a:schemeClr>
                </a:solidFill>
                <a:latin typeface="Segoe UI Semilight" panose="020B0402040204020203" pitchFamily="34" charset="0"/>
                <a:cs typeface="Segoe UI Semilight" panose="020B0402040204020203" pitchFamily="34" charset="0"/>
              </a:rPr>
              <a:t>Edge Legend</a:t>
            </a:r>
          </a:p>
        </p:txBody>
      </p:sp>
      <p:sp>
        <p:nvSpPr>
          <p:cNvPr id="166" name="TextBox 165">
            <a:extLst>
              <a:ext uri="{FF2B5EF4-FFF2-40B4-BE49-F238E27FC236}">
                <a16:creationId xmlns:a16="http://schemas.microsoft.com/office/drawing/2014/main" id="{F981A385-C70B-4B24-2BEB-75397D98A24F}"/>
              </a:ext>
            </a:extLst>
          </p:cNvPr>
          <p:cNvSpPr txBox="1"/>
          <p:nvPr/>
        </p:nvSpPr>
        <p:spPr>
          <a:xfrm>
            <a:off x="907607" y="5790139"/>
            <a:ext cx="7338356"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Give each </a:t>
            </a:r>
            <a:r>
              <a:rPr lang="en-US" i="1">
                <a:latin typeface="Segoe UI Semibold" panose="020B0702040204020203" pitchFamily="34" charset="0"/>
                <a:cs typeface="Segoe UI Semibold" panose="020B0702040204020203" pitchFamily="34" charset="0"/>
              </a:rPr>
              <a:t>node</a:t>
            </a:r>
            <a:r>
              <a:rPr lang="en-US" i="1">
                <a:latin typeface="Segoe UI Semilight" panose="020B0402040204020203" pitchFamily="34" charset="0"/>
                <a:cs typeface="Segoe UI Semilight" panose="020B0402040204020203" pitchFamily="34" charset="0"/>
              </a:rPr>
              <a:t> and </a:t>
            </a:r>
            <a:r>
              <a:rPr lang="en-US" i="1">
                <a:latin typeface="Segoe UI Semibold" panose="020B0702040204020203" pitchFamily="34" charset="0"/>
                <a:cs typeface="Segoe UI Semibold" panose="020B0702040204020203" pitchFamily="34" charset="0"/>
              </a:rPr>
              <a:t>edge</a:t>
            </a:r>
            <a:r>
              <a:rPr lang="en-US" i="1">
                <a:latin typeface="Segoe UI Semilight" panose="020B0402040204020203" pitchFamily="34" charset="0"/>
                <a:cs typeface="Segoe UI Semilight" panose="020B0402040204020203" pitchFamily="34" charset="0"/>
              </a:rPr>
              <a:t> an </a:t>
            </a:r>
            <a:r>
              <a:rPr lang="en-US" i="1">
                <a:latin typeface="Segoe UI Semibold" panose="020B0702040204020203" pitchFamily="34" charset="0"/>
                <a:cs typeface="Segoe UI Semibold" panose="020B0702040204020203" pitchFamily="34" charset="0"/>
              </a:rPr>
              <a:t>initial embedding </a:t>
            </a:r>
            <a:r>
              <a:rPr lang="en-US" i="1">
                <a:latin typeface="Segoe UI Semilight" panose="020B0402040204020203" pitchFamily="34" charset="0"/>
                <a:cs typeface="Segoe UI Semilight" panose="020B0402040204020203" pitchFamily="34" charset="0"/>
              </a:rPr>
              <a:t>(e.g. </a:t>
            </a:r>
            <a:r>
              <a:rPr lang="en-US" i="1">
                <a:latin typeface="Segoe UI Semibold" panose="020B0702040204020203" pitchFamily="34" charset="0"/>
                <a:cs typeface="Segoe UI Semibold" panose="020B0702040204020203" pitchFamily="34" charset="0"/>
              </a:rPr>
              <a:t>one-hot encoding</a:t>
            </a:r>
            <a:r>
              <a:rPr lang="en-US" i="1">
                <a:latin typeface="Segoe UI Semilight" panose="020B0402040204020203" pitchFamily="34" charset="0"/>
                <a:cs typeface="Segoe UI Semilight" panose="020B0402040204020203" pitchFamily="34" charset="0"/>
              </a:rPr>
              <a:t>)</a:t>
            </a:r>
          </a:p>
        </p:txBody>
      </p:sp>
      <p:sp>
        <p:nvSpPr>
          <p:cNvPr id="167" name="Rectangle 166">
            <a:extLst>
              <a:ext uri="{FF2B5EF4-FFF2-40B4-BE49-F238E27FC236}">
                <a16:creationId xmlns:a16="http://schemas.microsoft.com/office/drawing/2014/main" id="{C9DCEE84-1B1C-2C0D-09F3-D74A4EAF96F1}"/>
              </a:ext>
            </a:extLst>
          </p:cNvPr>
          <p:cNvSpPr/>
          <p:nvPr/>
        </p:nvSpPr>
        <p:spPr>
          <a:xfrm>
            <a:off x="2300549" y="15154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Tree>
    <p:extLst>
      <p:ext uri="{BB962C8B-B14F-4D97-AF65-F5344CB8AC3E}">
        <p14:creationId xmlns:p14="http://schemas.microsoft.com/office/powerpoint/2010/main" val="33608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5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25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25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250"/>
                                        <p:tgtEl>
                                          <p:spTgt spid="85"/>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25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250"/>
                                        <p:tgtEl>
                                          <p:spTgt spid="98"/>
                                        </p:tgtEl>
                                      </p:cBhvr>
                                    </p:animEffect>
                                  </p:childTnLst>
                                </p:cTn>
                              </p:par>
                              <p:par>
                                <p:cTn id="56" presetID="10" presetClass="entr" presetSubtype="0" fill="hold"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250"/>
                                        <p:tgtEl>
                                          <p:spTgt spid="99"/>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250"/>
                                        <p:tgtEl>
                                          <p:spTgt spid="105"/>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5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25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wipe(up)">
                                      <p:cBhvr>
                                        <p:cTn id="75" dur="100"/>
                                        <p:tgtEl>
                                          <p:spTgt spid="141"/>
                                        </p:tgtEl>
                                      </p:cBhvr>
                                    </p:animEffect>
                                  </p:childTnLst>
                                </p:cTn>
                              </p:par>
                            </p:childTnLst>
                          </p:cTn>
                        </p:par>
                        <p:par>
                          <p:cTn id="76" fill="hold">
                            <p:stCondLst>
                              <p:cond delay="100"/>
                            </p:stCondLst>
                            <p:childTnLst>
                              <p:par>
                                <p:cTn id="77" presetID="22" presetClass="entr" presetSubtype="1" fill="hold" grpId="0"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wipe(up)">
                                      <p:cBhvr>
                                        <p:cTn id="79" dur="250"/>
                                        <p:tgtEl>
                                          <p:spTgt spid="148"/>
                                        </p:tgtEl>
                                      </p:cBhvr>
                                    </p:animEffect>
                                  </p:childTnLst>
                                </p:cTn>
                              </p:par>
                            </p:childTnLst>
                          </p:cTn>
                        </p:par>
                        <p:par>
                          <p:cTn id="80" fill="hold">
                            <p:stCondLst>
                              <p:cond delay="350"/>
                            </p:stCondLst>
                            <p:childTnLst>
                              <p:par>
                                <p:cTn id="81" presetID="22" presetClass="entr" presetSubtype="1" fill="hold" grpId="0" nodeType="afterEffect">
                                  <p:stCondLst>
                                    <p:cond delay="0"/>
                                  </p:stCondLst>
                                  <p:childTnLst>
                                    <p:set>
                                      <p:cBhvr>
                                        <p:cTn id="82" dur="1" fill="hold">
                                          <p:stCondLst>
                                            <p:cond delay="0"/>
                                          </p:stCondLst>
                                        </p:cTn>
                                        <p:tgtEl>
                                          <p:spTgt spid="142"/>
                                        </p:tgtEl>
                                        <p:attrNameLst>
                                          <p:attrName>style.visibility</p:attrName>
                                        </p:attrNameLst>
                                      </p:cBhvr>
                                      <p:to>
                                        <p:strVal val="visible"/>
                                      </p:to>
                                    </p:set>
                                    <p:animEffect transition="in" filter="wipe(up)">
                                      <p:cBhvr>
                                        <p:cTn id="83" dur="100"/>
                                        <p:tgtEl>
                                          <p:spTgt spid="142"/>
                                        </p:tgtEl>
                                      </p:cBhvr>
                                    </p:animEffect>
                                  </p:childTnLst>
                                </p:cTn>
                              </p:par>
                            </p:childTnLst>
                          </p:cTn>
                        </p:par>
                        <p:par>
                          <p:cTn id="84" fill="hold">
                            <p:stCondLst>
                              <p:cond delay="450"/>
                            </p:stCondLst>
                            <p:childTnLst>
                              <p:par>
                                <p:cTn id="85" presetID="22" presetClass="entr" presetSubtype="1" fill="hold" grpId="0" nodeType="after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250"/>
                                        <p:tgtEl>
                                          <p:spTgt spid="149"/>
                                        </p:tgtEl>
                                      </p:cBhvr>
                                    </p:animEffect>
                                  </p:childTnLst>
                                </p:cTn>
                              </p:par>
                            </p:childTnLst>
                          </p:cTn>
                        </p:par>
                        <p:par>
                          <p:cTn id="88" fill="hold">
                            <p:stCondLst>
                              <p:cond delay="700"/>
                            </p:stCondLst>
                            <p:childTnLst>
                              <p:par>
                                <p:cTn id="89" presetID="22" presetClass="entr" presetSubtype="1" fill="hold" grpId="0" nodeType="after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wipe(up)">
                                      <p:cBhvr>
                                        <p:cTn id="91" dur="100"/>
                                        <p:tgtEl>
                                          <p:spTgt spid="143"/>
                                        </p:tgtEl>
                                      </p:cBhvr>
                                    </p:animEffect>
                                  </p:childTnLst>
                                </p:cTn>
                              </p:par>
                            </p:childTnLst>
                          </p:cTn>
                        </p:par>
                        <p:par>
                          <p:cTn id="92" fill="hold">
                            <p:stCondLst>
                              <p:cond delay="800"/>
                            </p:stCondLst>
                            <p:childTnLst>
                              <p:par>
                                <p:cTn id="93" presetID="22" presetClass="entr" presetSubtype="1"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up)">
                                      <p:cBhvr>
                                        <p:cTn id="95" dur="250"/>
                                        <p:tgtEl>
                                          <p:spTgt spid="150"/>
                                        </p:tgtEl>
                                      </p:cBhvr>
                                    </p:animEffect>
                                  </p:childTnLst>
                                </p:cTn>
                              </p:par>
                            </p:childTnLst>
                          </p:cTn>
                        </p:par>
                        <p:par>
                          <p:cTn id="96" fill="hold">
                            <p:stCondLst>
                              <p:cond delay="1050"/>
                            </p:stCondLst>
                            <p:childTnLst>
                              <p:par>
                                <p:cTn id="97" presetID="22" presetClass="entr" presetSubtype="1" fill="hold" grpId="0" nodeType="after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up)">
                                      <p:cBhvr>
                                        <p:cTn id="99" dur="100"/>
                                        <p:tgtEl>
                                          <p:spTgt spid="144"/>
                                        </p:tgtEl>
                                      </p:cBhvr>
                                    </p:animEffect>
                                  </p:childTnLst>
                                </p:cTn>
                              </p:par>
                            </p:childTnLst>
                          </p:cTn>
                        </p:par>
                        <p:par>
                          <p:cTn id="100" fill="hold">
                            <p:stCondLst>
                              <p:cond delay="1150"/>
                            </p:stCondLst>
                            <p:childTnLst>
                              <p:par>
                                <p:cTn id="101" presetID="22" presetClass="entr" presetSubtype="1" fill="hold" grpId="0"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up)">
                                      <p:cBhvr>
                                        <p:cTn id="103" dur="250"/>
                                        <p:tgtEl>
                                          <p:spTgt spid="151"/>
                                        </p:tgtEl>
                                      </p:cBhvr>
                                    </p:animEffect>
                                  </p:childTnLst>
                                </p:cTn>
                              </p:par>
                            </p:childTnLst>
                          </p:cTn>
                        </p:par>
                        <p:par>
                          <p:cTn id="104" fill="hold">
                            <p:stCondLst>
                              <p:cond delay="1400"/>
                            </p:stCondLst>
                            <p:childTnLst>
                              <p:par>
                                <p:cTn id="105" presetID="22" presetClass="entr" presetSubtype="1" fill="hold" grpId="0" nodeType="after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up)">
                                      <p:cBhvr>
                                        <p:cTn id="107" dur="100"/>
                                        <p:tgtEl>
                                          <p:spTgt spid="145"/>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up)">
                                      <p:cBhvr>
                                        <p:cTn id="111" dur="250"/>
                                        <p:tgtEl>
                                          <p:spTgt spid="152"/>
                                        </p:tgtEl>
                                      </p:cBhvr>
                                    </p:animEffect>
                                  </p:childTnLst>
                                </p:cTn>
                              </p:par>
                            </p:childTnLst>
                          </p:cTn>
                        </p:par>
                        <p:par>
                          <p:cTn id="112" fill="hold">
                            <p:stCondLst>
                              <p:cond delay="1750"/>
                            </p:stCondLst>
                            <p:childTnLst>
                              <p:par>
                                <p:cTn id="113" presetID="22" presetClass="entr" presetSubtype="1" fill="hold" grpId="0"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wipe(up)">
                                      <p:cBhvr>
                                        <p:cTn id="115" dur="100"/>
                                        <p:tgtEl>
                                          <p:spTgt spid="146"/>
                                        </p:tgtEl>
                                      </p:cBhvr>
                                    </p:animEffect>
                                  </p:childTnLst>
                                </p:cTn>
                              </p:par>
                            </p:childTnLst>
                          </p:cTn>
                        </p:par>
                        <p:par>
                          <p:cTn id="116" fill="hold">
                            <p:stCondLst>
                              <p:cond delay="1850"/>
                            </p:stCondLst>
                            <p:childTnLst>
                              <p:par>
                                <p:cTn id="117" presetID="22" presetClass="entr" presetSubtype="1" fill="hold" grpId="0"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250"/>
                                        <p:tgtEl>
                                          <p:spTgt spid="153"/>
                                        </p:tgtEl>
                                      </p:cBhvr>
                                    </p:animEffect>
                                  </p:childTnLst>
                                </p:cTn>
                              </p:par>
                            </p:childTnLst>
                          </p:cTn>
                        </p:par>
                        <p:par>
                          <p:cTn id="120" fill="hold">
                            <p:stCondLst>
                              <p:cond delay="2100"/>
                            </p:stCondLst>
                            <p:childTnLst>
                              <p:par>
                                <p:cTn id="121" presetID="22" presetClass="entr" presetSubtype="8" fill="hold" grpId="0" nodeType="after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left)">
                                      <p:cBhvr>
                                        <p:cTn id="123" dur="250"/>
                                        <p:tgtEl>
                                          <p:spTgt spid="162"/>
                                        </p:tgtEl>
                                      </p:cBhvr>
                                    </p:animEffect>
                                  </p:childTnLst>
                                </p:cTn>
                              </p:par>
                            </p:childTnLst>
                          </p:cTn>
                        </p:par>
                        <p:par>
                          <p:cTn id="124" fill="hold">
                            <p:stCondLst>
                              <p:cond delay="2350"/>
                            </p:stCondLst>
                            <p:childTnLst>
                              <p:par>
                                <p:cTn id="125" presetID="16" presetClass="entr" presetSubtype="37" fill="hold" grpId="0" nodeType="after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barn(outVertical)">
                                      <p:cBhvr>
                                        <p:cTn id="127" dur="250"/>
                                        <p:tgtEl>
                                          <p:spTgt spid="16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wipe(left)">
                                      <p:cBhvr>
                                        <p:cTn id="132" dur="250"/>
                                        <p:tgtEl>
                                          <p:spTgt spid="154"/>
                                        </p:tgtEl>
                                      </p:cBhvr>
                                    </p:animEffect>
                                  </p:childTnLst>
                                </p:cTn>
                              </p:par>
                            </p:childTnLst>
                          </p:cTn>
                        </p:par>
                        <p:par>
                          <p:cTn id="133" fill="hold">
                            <p:stCondLst>
                              <p:cond delay="250"/>
                            </p:stCondLst>
                            <p:childTnLst>
                              <p:par>
                                <p:cTn id="134" presetID="22" presetClass="entr" presetSubtype="8" fill="hold" grpId="0" nodeType="afterEffect">
                                  <p:stCondLst>
                                    <p:cond delay="0"/>
                                  </p:stCondLst>
                                  <p:childTnLst>
                                    <p:set>
                                      <p:cBhvr>
                                        <p:cTn id="135" dur="1" fill="hold">
                                          <p:stCondLst>
                                            <p:cond delay="0"/>
                                          </p:stCondLst>
                                        </p:cTn>
                                        <p:tgtEl>
                                          <p:spTgt spid="159"/>
                                        </p:tgtEl>
                                        <p:attrNameLst>
                                          <p:attrName>style.visibility</p:attrName>
                                        </p:attrNameLst>
                                      </p:cBhvr>
                                      <p:to>
                                        <p:strVal val="visible"/>
                                      </p:to>
                                    </p:set>
                                    <p:animEffect transition="in" filter="wipe(left)">
                                      <p:cBhvr>
                                        <p:cTn id="136" dur="250"/>
                                        <p:tgtEl>
                                          <p:spTgt spid="15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156"/>
                                        </p:tgtEl>
                                        <p:attrNameLst>
                                          <p:attrName>style.visibility</p:attrName>
                                        </p:attrNameLst>
                                      </p:cBhvr>
                                      <p:to>
                                        <p:strVal val="visible"/>
                                      </p:to>
                                    </p:set>
                                    <p:animEffect transition="in" filter="wipe(left)">
                                      <p:cBhvr>
                                        <p:cTn id="140" dur="250"/>
                                        <p:tgtEl>
                                          <p:spTgt spid="156"/>
                                        </p:tgtEl>
                                      </p:cBhvr>
                                    </p:animEffect>
                                  </p:childTnLst>
                                </p:cTn>
                              </p:par>
                            </p:childTnLst>
                          </p:cTn>
                        </p:par>
                        <p:par>
                          <p:cTn id="141" fill="hold">
                            <p:stCondLst>
                              <p:cond delay="750"/>
                            </p:stCondLst>
                            <p:childTnLst>
                              <p:par>
                                <p:cTn id="142" presetID="22" presetClass="entr" presetSubtype="8" fill="hold" grpId="0" nodeType="afterEffect">
                                  <p:stCondLst>
                                    <p:cond delay="0"/>
                                  </p:stCondLst>
                                  <p:childTnLst>
                                    <p:set>
                                      <p:cBhvr>
                                        <p:cTn id="143" dur="1" fill="hold">
                                          <p:stCondLst>
                                            <p:cond delay="0"/>
                                          </p:stCondLst>
                                        </p:cTn>
                                        <p:tgtEl>
                                          <p:spTgt spid="160"/>
                                        </p:tgtEl>
                                        <p:attrNameLst>
                                          <p:attrName>style.visibility</p:attrName>
                                        </p:attrNameLst>
                                      </p:cBhvr>
                                      <p:to>
                                        <p:strVal val="visible"/>
                                      </p:to>
                                    </p:set>
                                    <p:animEffect transition="in" filter="wipe(left)">
                                      <p:cBhvr>
                                        <p:cTn id="144" dur="250"/>
                                        <p:tgtEl>
                                          <p:spTgt spid="160"/>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wipe(left)">
                                      <p:cBhvr>
                                        <p:cTn id="148" dur="250"/>
                                        <p:tgtEl>
                                          <p:spTgt spid="158"/>
                                        </p:tgtEl>
                                      </p:cBhvr>
                                    </p:animEffect>
                                  </p:childTnLst>
                                </p:cTn>
                              </p:par>
                            </p:childTnLst>
                          </p:cTn>
                        </p:par>
                        <p:par>
                          <p:cTn id="149" fill="hold">
                            <p:stCondLst>
                              <p:cond delay="1250"/>
                            </p:stCondLst>
                            <p:childTnLst>
                              <p:par>
                                <p:cTn id="150" presetID="22" presetClass="entr" presetSubtype="8" fill="hold" grpId="0" nodeType="afterEffect">
                                  <p:stCondLst>
                                    <p:cond delay="0"/>
                                  </p:stCondLst>
                                  <p:childTnLst>
                                    <p:set>
                                      <p:cBhvr>
                                        <p:cTn id="151" dur="1" fill="hold">
                                          <p:stCondLst>
                                            <p:cond delay="0"/>
                                          </p:stCondLst>
                                        </p:cTn>
                                        <p:tgtEl>
                                          <p:spTgt spid="161"/>
                                        </p:tgtEl>
                                        <p:attrNameLst>
                                          <p:attrName>style.visibility</p:attrName>
                                        </p:attrNameLst>
                                      </p:cBhvr>
                                      <p:to>
                                        <p:strVal val="visible"/>
                                      </p:to>
                                    </p:set>
                                    <p:animEffect transition="in" filter="wipe(left)">
                                      <p:cBhvr>
                                        <p:cTn id="152" dur="250"/>
                                        <p:tgtEl>
                                          <p:spTgt spid="161"/>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64"/>
                                        </p:tgtEl>
                                        <p:attrNameLst>
                                          <p:attrName>style.visibility</p:attrName>
                                        </p:attrNameLst>
                                      </p:cBhvr>
                                      <p:to>
                                        <p:strVal val="visible"/>
                                      </p:to>
                                    </p:set>
                                    <p:animEffect transition="in" filter="wipe(left)">
                                      <p:cBhvr>
                                        <p:cTn id="156" dur="250"/>
                                        <p:tgtEl>
                                          <p:spTgt spid="164"/>
                                        </p:tgtEl>
                                      </p:cBhvr>
                                    </p:animEffect>
                                  </p:childTnLst>
                                </p:cTn>
                              </p:par>
                            </p:childTnLst>
                          </p:cTn>
                        </p:par>
                        <p:par>
                          <p:cTn id="157" fill="hold">
                            <p:stCondLst>
                              <p:cond delay="1750"/>
                            </p:stCondLst>
                            <p:childTnLst>
                              <p:par>
                                <p:cTn id="158" presetID="16" presetClass="entr" presetSubtype="37" fill="hold" grpId="0" nodeType="afterEffect">
                                  <p:stCondLst>
                                    <p:cond delay="0"/>
                                  </p:stCondLst>
                                  <p:childTnLst>
                                    <p:set>
                                      <p:cBhvr>
                                        <p:cTn id="159" dur="1" fill="hold">
                                          <p:stCondLst>
                                            <p:cond delay="0"/>
                                          </p:stCondLst>
                                        </p:cTn>
                                        <p:tgtEl>
                                          <p:spTgt spid="165"/>
                                        </p:tgtEl>
                                        <p:attrNameLst>
                                          <p:attrName>style.visibility</p:attrName>
                                        </p:attrNameLst>
                                      </p:cBhvr>
                                      <p:to>
                                        <p:strVal val="visible"/>
                                      </p:to>
                                    </p:set>
                                    <p:animEffect transition="in" filter="barn(outVertical)">
                                      <p:cBhvr>
                                        <p:cTn id="160" dur="250"/>
                                        <p:tgtEl>
                                          <p:spTgt spid="16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6"/>
                                        </p:tgtEl>
                                        <p:attrNameLst>
                                          <p:attrName>style.visibility</p:attrName>
                                        </p:attrNameLst>
                                      </p:cBhvr>
                                      <p:to>
                                        <p:strVal val="visible"/>
                                      </p:to>
                                    </p:set>
                                    <p:animEffect transition="in" filter="wipe(left)">
                                      <p:cBhvr>
                                        <p:cTn id="165" dur="25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51" grpId="0" animBg="1"/>
      <p:bldP spid="52" grpId="0" animBg="1"/>
      <p:bldP spid="53" grpId="0" animBg="1"/>
      <p:bldP spid="47" grpId="0" animBg="1"/>
      <p:bldP spid="57" grpId="0" animBg="1"/>
      <p:bldP spid="98" grpId="0" animBg="1"/>
      <p:bldP spid="141" grpId="0" animBg="1"/>
      <p:bldP spid="142" grpId="0" animBg="1"/>
      <p:bldP spid="143" grpId="0" animBg="1"/>
      <p:bldP spid="144" grpId="0" animBg="1"/>
      <p:bldP spid="145" grpId="0" animBg="1"/>
      <p:bldP spid="146" grpId="0" animBg="1"/>
      <p:bldP spid="148" grpId="0"/>
      <p:bldP spid="149" grpId="0"/>
      <p:bldP spid="150" grpId="0"/>
      <p:bldP spid="151" grpId="0"/>
      <p:bldP spid="152" grpId="0"/>
      <p:bldP spid="153" grpId="0"/>
      <p:bldP spid="159" grpId="0"/>
      <p:bldP spid="160" grpId="0"/>
      <p:bldP spid="161" grpId="0"/>
      <p:bldP spid="162" grpId="0" animBg="1"/>
      <p:bldP spid="163" grpId="0" animBg="1"/>
      <p:bldP spid="164" grpId="0" animBg="1"/>
      <p:bldP spid="165" grpId="0" animBg="1"/>
      <p:bldP spid="166" grpId="0"/>
      <p:bldP spid="167"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Building the GNN</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a:off x="847241"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a:off x="2209768" y="16906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a:off x="3572295" y="1690688"/>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a:off x="4934822" y="1690688"/>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a:off x="6297349" y="1690688"/>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a:off x="7659876" y="169068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75859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34" name="Picture 33" descr="Shape&#10;&#10;Description automatically generated with medium confidence">
            <a:extLst>
              <a:ext uri="{FF2B5EF4-FFF2-40B4-BE49-F238E27FC236}">
                <a16:creationId xmlns:a16="http://schemas.microsoft.com/office/drawing/2014/main" id="{75560967-7823-D81F-E10F-F55B97F98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595" y="1538012"/>
            <a:ext cx="5353050" cy="1005133"/>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1F4AEBB6-5D55-20C6-0305-BCEE9D6E1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38" y="2867270"/>
            <a:ext cx="5541764" cy="1007071"/>
          </a:xfrm>
          <a:prstGeom prst="rect">
            <a:avLst/>
          </a:prstGeom>
        </p:spPr>
      </p:pic>
      <p:pic>
        <p:nvPicPr>
          <p:cNvPr id="38" name="Picture 37">
            <a:extLst>
              <a:ext uri="{FF2B5EF4-FFF2-40B4-BE49-F238E27FC236}">
                <a16:creationId xmlns:a16="http://schemas.microsoft.com/office/drawing/2014/main" id="{27E0A532-CD07-875E-665E-7863F4BAA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05" y="4400736"/>
            <a:ext cx="8447230" cy="920712"/>
          </a:xfrm>
          <a:prstGeom prst="rect">
            <a:avLst/>
          </a:prstGeom>
        </p:spPr>
      </p:pic>
    </p:spTree>
    <p:extLst>
      <p:ext uri="{BB962C8B-B14F-4D97-AF65-F5344CB8AC3E}">
        <p14:creationId xmlns:p14="http://schemas.microsoft.com/office/powerpoint/2010/main" val="9417073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24" name="Picture 23" descr="Shape&#10;&#10;Description automatically generated with medium confidence">
            <a:extLst>
              <a:ext uri="{FF2B5EF4-FFF2-40B4-BE49-F238E27FC236}">
                <a16:creationId xmlns:a16="http://schemas.microsoft.com/office/drawing/2014/main" id="{E799804E-B9FC-F41F-1D98-3A373FFD8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88" y="1629960"/>
            <a:ext cx="8681663" cy="1713880"/>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4F7EFBF5-AAC2-F0C0-657B-BEE74712C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49" y="3638564"/>
            <a:ext cx="8352301" cy="1795940"/>
          </a:xfrm>
          <a:prstGeom prst="rect">
            <a:avLst/>
          </a:prstGeom>
        </p:spPr>
      </p:pic>
    </p:spTree>
    <p:extLst>
      <p:ext uri="{BB962C8B-B14F-4D97-AF65-F5344CB8AC3E}">
        <p14:creationId xmlns:p14="http://schemas.microsoft.com/office/powerpoint/2010/main" val="36048589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dirty="0"/>
              <a:t>Artificial Neural Networks</a:t>
            </a:r>
          </a:p>
        </p:txBody>
      </p:sp>
      <p:grpSp>
        <p:nvGrpSpPr>
          <p:cNvPr id="3" name="Group 2">
            <a:extLst>
              <a:ext uri="{FF2B5EF4-FFF2-40B4-BE49-F238E27FC236}">
                <a16:creationId xmlns:a16="http://schemas.microsoft.com/office/drawing/2014/main" id="{854AB601-EA5A-4B67-8526-4FD9A2E03F6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D1382A5A-2E8B-4D2B-A6D1-D49F184F84B1}"/>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51CB0350-7857-48AD-B269-5D8C53C2BDBA}"/>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923B8D-307F-49D4-8A1E-03B651DF5E64}"/>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018B5222-A13B-47B8-861B-AA77260D7E0D}"/>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2126809A-F816-4C7B-8754-1161BCF71D64}"/>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B2CCD11A-62DD-4250-AAB7-39119D33495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3FF0755B-1D60-47E6-9E95-355D0FEB47FB}"/>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EDCCD963-516D-4687-820C-D1D1D86C6F0D}"/>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9276930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What is a Neural Network?</a:t>
            </a:r>
          </a:p>
        </p:txBody>
      </p:sp>
      <p:sp>
        <p:nvSpPr>
          <p:cNvPr id="3" name="Oval 2">
            <a:extLst>
              <a:ext uri="{FF2B5EF4-FFF2-40B4-BE49-F238E27FC236}">
                <a16:creationId xmlns:a16="http://schemas.microsoft.com/office/drawing/2014/main" id="{5A05FD31-552B-B6D5-96AE-B6731845BB07}"/>
              </a:ext>
            </a:extLst>
          </p:cNvPr>
          <p:cNvSpPr/>
          <p:nvPr/>
        </p:nvSpPr>
        <p:spPr>
          <a:xfrm>
            <a:off x="1620934" y="241661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DDFB1B2C-75C3-EAE6-45EB-CF2C29DFA6A8}"/>
              </a:ext>
            </a:extLst>
          </p:cNvPr>
          <p:cNvSpPr/>
          <p:nvPr/>
        </p:nvSpPr>
        <p:spPr>
          <a:xfrm>
            <a:off x="3487589" y="2416616"/>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EF28931D-49C4-3242-E23D-F65D63C28FB5}"/>
              </a:ext>
            </a:extLst>
          </p:cNvPr>
          <p:cNvSpPr/>
          <p:nvPr/>
        </p:nvSpPr>
        <p:spPr>
          <a:xfrm>
            <a:off x="1620720" y="329257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AC55A2B9-8B86-F7A5-0470-FAE6A82B20C9}"/>
              </a:ext>
            </a:extLst>
          </p:cNvPr>
          <p:cNvSpPr/>
          <p:nvPr/>
        </p:nvSpPr>
        <p:spPr>
          <a:xfrm>
            <a:off x="3487589" y="3292574"/>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616E655-BDAC-8300-3067-896104984121}"/>
              </a:ext>
            </a:extLst>
          </p:cNvPr>
          <p:cNvSpPr/>
          <p:nvPr/>
        </p:nvSpPr>
        <p:spPr>
          <a:xfrm>
            <a:off x="1620720" y="416509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97DA173C-E711-7807-CDC5-F3C6EC18D04F}"/>
              </a:ext>
            </a:extLst>
          </p:cNvPr>
          <p:cNvSpPr/>
          <p:nvPr/>
        </p:nvSpPr>
        <p:spPr>
          <a:xfrm>
            <a:off x="1620720" y="154409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C62065EC-27B4-38B6-73D6-DDD1699ECC3A}"/>
              </a:ext>
            </a:extLst>
          </p:cNvPr>
          <p:cNvCxnSpPr>
            <a:cxnSpLocks/>
            <a:stCxn id="9" idx="6"/>
            <a:endCxn id="4" idx="2"/>
          </p:cNvCxnSpPr>
          <p:nvPr/>
        </p:nvCxnSpPr>
        <p:spPr>
          <a:xfrm>
            <a:off x="2307162" y="188789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2027FB9-CBE1-EB72-2BF8-9C1185D24DAE}"/>
              </a:ext>
            </a:extLst>
          </p:cNvPr>
          <p:cNvCxnSpPr>
            <a:stCxn id="3" idx="6"/>
            <a:endCxn id="4" idx="2"/>
          </p:cNvCxnSpPr>
          <p:nvPr/>
        </p:nvCxnSpPr>
        <p:spPr>
          <a:xfrm>
            <a:off x="2307376" y="2760416"/>
            <a:ext cx="1180213"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0C65837-B078-0286-E510-7363F599EA85}"/>
              </a:ext>
            </a:extLst>
          </p:cNvPr>
          <p:cNvCxnSpPr>
            <a:cxnSpLocks/>
            <a:stCxn id="5" idx="6"/>
            <a:endCxn id="4" idx="2"/>
          </p:cNvCxnSpPr>
          <p:nvPr/>
        </p:nvCxnSpPr>
        <p:spPr>
          <a:xfrm flipV="1">
            <a:off x="2307162" y="2760416"/>
            <a:ext cx="1180427"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B7D8D7-37D3-4DA2-5C3A-1BFC6A415D39}"/>
              </a:ext>
            </a:extLst>
          </p:cNvPr>
          <p:cNvCxnSpPr>
            <a:cxnSpLocks/>
            <a:stCxn id="8" idx="6"/>
            <a:endCxn id="4" idx="2"/>
          </p:cNvCxnSpPr>
          <p:nvPr/>
        </p:nvCxnSpPr>
        <p:spPr>
          <a:xfrm flipV="1">
            <a:off x="2307162" y="2760416"/>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8D67B17-DDAF-1ECF-2E1C-01C4E837EA29}"/>
              </a:ext>
            </a:extLst>
          </p:cNvPr>
          <p:cNvCxnSpPr>
            <a:cxnSpLocks/>
            <a:stCxn id="8" idx="6"/>
            <a:endCxn id="7" idx="2"/>
          </p:cNvCxnSpPr>
          <p:nvPr/>
        </p:nvCxnSpPr>
        <p:spPr>
          <a:xfrm flipV="1">
            <a:off x="2307162" y="363637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20ACFE9-9D52-B8FE-1586-CEF8E1078ED5}"/>
              </a:ext>
            </a:extLst>
          </p:cNvPr>
          <p:cNvCxnSpPr>
            <a:cxnSpLocks/>
            <a:stCxn id="5" idx="6"/>
            <a:endCxn id="7" idx="2"/>
          </p:cNvCxnSpPr>
          <p:nvPr/>
        </p:nvCxnSpPr>
        <p:spPr>
          <a:xfrm>
            <a:off x="2307162" y="3636374"/>
            <a:ext cx="1180427"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AF5DD38-2090-BE5D-46B9-0381A1212AFD}"/>
              </a:ext>
            </a:extLst>
          </p:cNvPr>
          <p:cNvCxnSpPr>
            <a:cxnSpLocks/>
            <a:stCxn id="3" idx="6"/>
            <a:endCxn id="7" idx="2"/>
          </p:cNvCxnSpPr>
          <p:nvPr/>
        </p:nvCxnSpPr>
        <p:spPr>
          <a:xfrm>
            <a:off x="2307376" y="2760416"/>
            <a:ext cx="1180213"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376AC62-82DE-70EA-0BBF-E20DF34764E6}"/>
              </a:ext>
            </a:extLst>
          </p:cNvPr>
          <p:cNvCxnSpPr>
            <a:cxnSpLocks/>
            <a:stCxn id="9" idx="6"/>
            <a:endCxn id="7" idx="2"/>
          </p:cNvCxnSpPr>
          <p:nvPr/>
        </p:nvCxnSpPr>
        <p:spPr>
          <a:xfrm>
            <a:off x="2307162" y="1887894"/>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622C219C-AF54-ECE2-68BD-E126ED53AB38}"/>
              </a:ext>
            </a:extLst>
          </p:cNvPr>
          <p:cNvSpPr txBox="1"/>
          <p:nvPr/>
        </p:nvSpPr>
        <p:spPr>
          <a:xfrm>
            <a:off x="10197042" y="1879494"/>
            <a:ext cx="4908906" cy="2677656"/>
          </a:xfrm>
          <a:prstGeom prst="rect">
            <a:avLst/>
          </a:prstGeom>
          <a:noFill/>
        </p:spPr>
        <p:txBody>
          <a:bodyPr wrap="square" rtlCol="0">
            <a:spAutoFit/>
          </a:bodyPr>
          <a:lstStyle/>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Inspired by Neural Networks in the brain</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Made of multiple layers of neurons </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Known as deep due to having multiple layers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1" name="Right Brace 40">
            <a:extLst>
              <a:ext uri="{FF2B5EF4-FFF2-40B4-BE49-F238E27FC236}">
                <a16:creationId xmlns:a16="http://schemas.microsoft.com/office/drawing/2014/main" id="{2398EDE8-CB06-4AF5-3A35-2E34939F62B2}"/>
              </a:ext>
            </a:extLst>
          </p:cNvPr>
          <p:cNvSpPr/>
          <p:nvPr/>
        </p:nvSpPr>
        <p:spPr>
          <a:xfrm rot="5400000">
            <a:off x="1876047" y="4764266"/>
            <a:ext cx="215006" cy="78882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6A091861-A2C8-A66D-81B1-BA9F12ECD893}"/>
              </a:ext>
            </a:extLst>
          </p:cNvPr>
          <p:cNvSpPr/>
          <p:nvPr/>
        </p:nvSpPr>
        <p:spPr>
          <a:xfrm rot="5400000">
            <a:off x="4456799" y="3898416"/>
            <a:ext cx="215006" cy="248757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47DF3BF2-7310-ED52-CC58-9C98743CE7CB}"/>
              </a:ext>
            </a:extLst>
          </p:cNvPr>
          <p:cNvSpPr/>
          <p:nvPr/>
        </p:nvSpPr>
        <p:spPr>
          <a:xfrm>
            <a:off x="4954573" y="2416616"/>
            <a:ext cx="686442" cy="687600"/>
          </a:xfrm>
          <a:prstGeom prst="ellipse">
            <a:avLst/>
          </a:prstGeom>
          <a:solidFill>
            <a:srgbClr val="8EB0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715F8343-3E81-B5F8-988C-D3F2DDE43B9B}"/>
              </a:ext>
            </a:extLst>
          </p:cNvPr>
          <p:cNvSpPr/>
          <p:nvPr/>
        </p:nvSpPr>
        <p:spPr>
          <a:xfrm>
            <a:off x="6557440" y="2854595"/>
            <a:ext cx="686442" cy="687600"/>
          </a:xfrm>
          <a:prstGeom prst="ellipse">
            <a:avLst/>
          </a:prstGeom>
          <a:solidFill>
            <a:srgbClr val="EB623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Oval 45">
            <a:extLst>
              <a:ext uri="{FF2B5EF4-FFF2-40B4-BE49-F238E27FC236}">
                <a16:creationId xmlns:a16="http://schemas.microsoft.com/office/drawing/2014/main" id="{8223A908-CF62-B553-3AAC-1708BDD7175F}"/>
              </a:ext>
            </a:extLst>
          </p:cNvPr>
          <p:cNvSpPr/>
          <p:nvPr/>
        </p:nvSpPr>
        <p:spPr>
          <a:xfrm>
            <a:off x="4954573" y="3292574"/>
            <a:ext cx="686442" cy="687600"/>
          </a:xfrm>
          <a:prstGeom prst="ellipse">
            <a:avLst/>
          </a:prstGeom>
          <a:solidFill>
            <a:srgbClr val="8EB0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7" name="Straight Connector 46">
            <a:extLst>
              <a:ext uri="{FF2B5EF4-FFF2-40B4-BE49-F238E27FC236}">
                <a16:creationId xmlns:a16="http://schemas.microsoft.com/office/drawing/2014/main" id="{9E4F81D2-8217-D621-9D0A-2F5E159BB484}"/>
              </a:ext>
            </a:extLst>
          </p:cNvPr>
          <p:cNvCxnSpPr>
            <a:cxnSpLocks/>
            <a:stCxn id="45" idx="2"/>
            <a:endCxn id="43" idx="6"/>
          </p:cNvCxnSpPr>
          <p:nvPr/>
        </p:nvCxnSpPr>
        <p:spPr>
          <a:xfrm flipH="1" flipV="1">
            <a:off x="5641015" y="2760416"/>
            <a:ext cx="916425" cy="437979"/>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AA69A04-61DA-AFE5-16D1-393A64DB58C0}"/>
              </a:ext>
            </a:extLst>
          </p:cNvPr>
          <p:cNvCxnSpPr>
            <a:cxnSpLocks/>
            <a:stCxn id="45" idx="2"/>
            <a:endCxn id="46" idx="6"/>
          </p:cNvCxnSpPr>
          <p:nvPr/>
        </p:nvCxnSpPr>
        <p:spPr>
          <a:xfrm flipH="1">
            <a:off x="5641015" y="3198395"/>
            <a:ext cx="916425" cy="437979"/>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30AA750-58FB-256A-D556-46323C7308FE}"/>
              </a:ext>
            </a:extLst>
          </p:cNvPr>
          <p:cNvSpPr txBox="1"/>
          <p:nvPr/>
        </p:nvSpPr>
        <p:spPr>
          <a:xfrm>
            <a:off x="4345332" y="2967562"/>
            <a:ext cx="437940" cy="461665"/>
          </a:xfrm>
          <a:prstGeom prst="rect">
            <a:avLst/>
          </a:prstGeom>
          <a:noFill/>
          <a:ln w="38100">
            <a:noFill/>
          </a:ln>
        </p:spPr>
        <p:txBody>
          <a:bodyPr wrap="none" rtlCol="0">
            <a:spAutoFit/>
          </a:bodyPr>
          <a:lstStyle/>
          <a:p>
            <a:pPr algn="l"/>
            <a:r>
              <a:rPr lang="en-US" sz="2400" i="1">
                <a:latin typeface="Segoe UI Semibold" panose="020B0702040204020203" pitchFamily="34" charset="0"/>
                <a:cs typeface="Segoe UI Semibold" panose="020B0702040204020203" pitchFamily="34" charset="0"/>
              </a:rPr>
              <a:t>…</a:t>
            </a:r>
          </a:p>
        </p:txBody>
      </p:sp>
      <p:sp>
        <p:nvSpPr>
          <p:cNvPr id="50" name="Right Brace 49">
            <a:extLst>
              <a:ext uri="{FF2B5EF4-FFF2-40B4-BE49-F238E27FC236}">
                <a16:creationId xmlns:a16="http://schemas.microsoft.com/office/drawing/2014/main" id="{D21D5779-CBA2-8430-4222-9710CFA3D956}"/>
              </a:ext>
            </a:extLst>
          </p:cNvPr>
          <p:cNvSpPr/>
          <p:nvPr/>
        </p:nvSpPr>
        <p:spPr>
          <a:xfrm rot="5400000">
            <a:off x="6793158" y="4736818"/>
            <a:ext cx="215006" cy="78882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68B18DF-448C-EA4F-21A3-98C23CD7318F}"/>
              </a:ext>
            </a:extLst>
          </p:cNvPr>
          <p:cNvSpPr txBox="1"/>
          <p:nvPr/>
        </p:nvSpPr>
        <p:spPr>
          <a:xfrm>
            <a:off x="1598296" y="5298549"/>
            <a:ext cx="731290"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Input</a:t>
            </a:r>
          </a:p>
        </p:txBody>
      </p:sp>
      <p:sp>
        <p:nvSpPr>
          <p:cNvPr id="52" name="TextBox 51">
            <a:extLst>
              <a:ext uri="{FF2B5EF4-FFF2-40B4-BE49-F238E27FC236}">
                <a16:creationId xmlns:a16="http://schemas.microsoft.com/office/drawing/2014/main" id="{749F95DB-E4A8-3548-78C3-F2FD19D7268B}"/>
              </a:ext>
            </a:extLst>
          </p:cNvPr>
          <p:cNvSpPr txBox="1"/>
          <p:nvPr/>
        </p:nvSpPr>
        <p:spPr>
          <a:xfrm>
            <a:off x="3784954" y="5295425"/>
            <a:ext cx="155869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Hidden Layer</a:t>
            </a:r>
          </a:p>
        </p:txBody>
      </p:sp>
      <p:sp>
        <p:nvSpPr>
          <p:cNvPr id="53" name="TextBox 52">
            <a:extLst>
              <a:ext uri="{FF2B5EF4-FFF2-40B4-BE49-F238E27FC236}">
                <a16:creationId xmlns:a16="http://schemas.microsoft.com/office/drawing/2014/main" id="{459037A1-6CAB-88B1-294A-21CC12DFEED0}"/>
              </a:ext>
            </a:extLst>
          </p:cNvPr>
          <p:cNvSpPr txBox="1"/>
          <p:nvPr/>
        </p:nvSpPr>
        <p:spPr>
          <a:xfrm>
            <a:off x="6442041" y="5291471"/>
            <a:ext cx="917239"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Output</a:t>
            </a:r>
          </a:p>
        </p:txBody>
      </p:sp>
    </p:spTree>
    <p:extLst>
      <p:ext uri="{BB962C8B-B14F-4D97-AF65-F5344CB8AC3E}">
        <p14:creationId xmlns:p14="http://schemas.microsoft.com/office/powerpoint/2010/main" val="342824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5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5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250"/>
                                        <p:tgtEl>
                                          <p:spTgt spid="9"/>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250"/>
                                        <p:tgtEl>
                                          <p:spTgt spid="4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25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25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5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25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25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25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250"/>
                                        <p:tgtEl>
                                          <p:spTgt spid="33"/>
                                        </p:tgtEl>
                                      </p:cBhvr>
                                    </p:animEffect>
                                  </p:childTnLst>
                                </p:cTn>
                              </p:par>
                              <p:par>
                                <p:cTn id="44" presetID="22" presetClass="entr" presetSubtype="8"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250"/>
                                        <p:tgtEl>
                                          <p:spTgt spid="37"/>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250"/>
                                        <p:tgtEl>
                                          <p:spTgt spid="40"/>
                                        </p:tgtEl>
                                      </p:cBhvr>
                                    </p:animEffect>
                                  </p:childTnLst>
                                </p:cTn>
                              </p:par>
                            </p:childTnLst>
                          </p:cTn>
                        </p:par>
                        <p:par>
                          <p:cTn id="50" fill="hold">
                            <p:stCondLst>
                              <p:cond delay="250"/>
                            </p:stCondLst>
                            <p:childTnLst>
                              <p:par>
                                <p:cTn id="51" presetID="22" presetClass="entr" presetSubtype="8"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250"/>
                                        <p:tgtEl>
                                          <p:spTgt spid="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250"/>
                                        <p:tgtEl>
                                          <p:spTgt spid="7"/>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250"/>
                                        <p:tgtEl>
                                          <p:spTgt spid="49"/>
                                        </p:tgtEl>
                                      </p:cBhvr>
                                    </p:animEffect>
                                  </p:childTnLst>
                                </p:cTn>
                              </p:par>
                            </p:childTnLst>
                          </p:cTn>
                        </p:par>
                        <p:par>
                          <p:cTn id="61" fill="hold">
                            <p:stCondLst>
                              <p:cond delay="750"/>
                            </p:stCondLst>
                            <p:childTnLst>
                              <p:par>
                                <p:cTn id="62" presetID="22" presetClass="entr" presetSubtype="8" fill="hold" grpId="0"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250"/>
                                        <p:tgtEl>
                                          <p:spTgt spid="4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250"/>
                                        <p:tgtEl>
                                          <p:spTgt spid="46"/>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250"/>
                                        <p:tgtEl>
                                          <p:spTgt spid="4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25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left)">
                                      <p:cBhvr>
                                        <p:cTn id="79" dur="250"/>
                                        <p:tgtEl>
                                          <p:spTgt spid="47"/>
                                        </p:tgtEl>
                                      </p:cBhvr>
                                    </p:animEffect>
                                  </p:childTnLst>
                                </p:cTn>
                              </p:par>
                              <p:par>
                                <p:cTn id="80" presetID="22" presetClass="entr" presetSubtype="8"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250"/>
                                        <p:tgtEl>
                                          <p:spTgt spid="48"/>
                                        </p:tgtEl>
                                      </p:cBhvr>
                                    </p:animEffect>
                                  </p:childTnLst>
                                </p:cTn>
                              </p:par>
                            </p:childTnLst>
                          </p:cTn>
                        </p:par>
                        <p:par>
                          <p:cTn id="83" fill="hold">
                            <p:stCondLst>
                              <p:cond delay="250"/>
                            </p:stCondLst>
                            <p:childTnLst>
                              <p:par>
                                <p:cTn id="84" presetID="22" presetClass="entr" presetSubtype="8"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250"/>
                                        <p:tgtEl>
                                          <p:spTgt spid="45"/>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250"/>
                                        <p:tgtEl>
                                          <p:spTgt spid="5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41" grpId="0" animBg="1"/>
      <p:bldP spid="42" grpId="0" animBg="1"/>
      <p:bldP spid="43" grpId="0" animBg="1"/>
      <p:bldP spid="45" grpId="0" animBg="1"/>
      <p:bldP spid="46" grpId="0" animBg="1"/>
      <p:bldP spid="49" grpId="0"/>
      <p:bldP spid="50" grpId="0" animBg="1"/>
      <p:bldP spid="51" grpId="0"/>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Neuron</a:t>
            </a:r>
          </a:p>
        </p:txBody>
      </p:sp>
      <p:sp>
        <p:nvSpPr>
          <p:cNvPr id="44" name="TextBox 43">
            <a:extLst>
              <a:ext uri="{FF2B5EF4-FFF2-40B4-BE49-F238E27FC236}">
                <a16:creationId xmlns:a16="http://schemas.microsoft.com/office/drawing/2014/main" id="{622C219C-AF54-ECE2-68BD-E126ED53AB38}"/>
              </a:ext>
            </a:extLst>
          </p:cNvPr>
          <p:cNvSpPr txBox="1"/>
          <p:nvPr/>
        </p:nvSpPr>
        <p:spPr>
          <a:xfrm>
            <a:off x="9811820" y="1690688"/>
            <a:ext cx="4908906" cy="3108543"/>
          </a:xfrm>
          <a:prstGeom prst="rect">
            <a:avLst/>
          </a:prstGeom>
          <a:noFill/>
        </p:spPr>
        <p:txBody>
          <a:bodyPr wrap="square" rtlCol="0">
            <a:spAutoFit/>
          </a:bodyPr>
          <a:lstStyle/>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Receives an input, processes it and produces an outputs</a:t>
            </a:r>
          </a:p>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Connected to other neurons, with weights being the strength</a:t>
            </a:r>
          </a:p>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Has an activation function to produce an output</a:t>
            </a:r>
          </a:p>
        </p:txBody>
      </p:sp>
      <p:grpSp>
        <p:nvGrpSpPr>
          <p:cNvPr id="3" name="Group 2">
            <a:extLst>
              <a:ext uri="{FF2B5EF4-FFF2-40B4-BE49-F238E27FC236}">
                <a16:creationId xmlns:a16="http://schemas.microsoft.com/office/drawing/2014/main" id="{A8836FA8-EDD2-4FAA-3318-257B00ABCCA3}"/>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3800B285-9082-555E-CC76-A9B59E0B628C}"/>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6" name="Straight Connector 5">
              <a:extLst>
                <a:ext uri="{FF2B5EF4-FFF2-40B4-BE49-F238E27FC236}">
                  <a16:creationId xmlns:a16="http://schemas.microsoft.com/office/drawing/2014/main" id="{18A824C6-301F-3010-289C-C6248C4C0409}"/>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43BB4F-8F55-1094-90D6-93B86DA660C8}"/>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EBA136A7-10CF-7D94-D399-F4FA944A4E8C}"/>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9" name="Straight Connector 8">
              <a:extLst>
                <a:ext uri="{FF2B5EF4-FFF2-40B4-BE49-F238E27FC236}">
                  <a16:creationId xmlns:a16="http://schemas.microsoft.com/office/drawing/2014/main" id="{C045D6FA-F6CB-3F65-71B4-BDA8397D7A8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81F538BE-0711-D92C-1B52-DB86C0B85A20}"/>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1" name="Straight Connector 10">
              <a:extLst>
                <a:ext uri="{FF2B5EF4-FFF2-40B4-BE49-F238E27FC236}">
                  <a16:creationId xmlns:a16="http://schemas.microsoft.com/office/drawing/2014/main" id="{81751D15-1E4F-746A-2689-65A061630F9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0195C9A9-3B66-C79A-B561-DFF01ACAB05C}"/>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59" name="Group 58">
            <a:extLst>
              <a:ext uri="{FF2B5EF4-FFF2-40B4-BE49-F238E27FC236}">
                <a16:creationId xmlns:a16="http://schemas.microsoft.com/office/drawing/2014/main" id="{BCA64A22-9AE2-EC2C-8776-A6AE41717E18}"/>
              </a:ext>
            </a:extLst>
          </p:cNvPr>
          <p:cNvGrpSpPr/>
          <p:nvPr/>
        </p:nvGrpSpPr>
        <p:grpSpPr>
          <a:xfrm>
            <a:off x="2829779" y="2448522"/>
            <a:ext cx="792517" cy="745506"/>
            <a:chOff x="2829779" y="2448522"/>
            <a:chExt cx="792517" cy="745506"/>
          </a:xfrm>
        </p:grpSpPr>
        <p:cxnSp>
          <p:nvCxnSpPr>
            <p:cNvPr id="14" name="Straight Arrow Connector 13">
              <a:extLst>
                <a:ext uri="{FF2B5EF4-FFF2-40B4-BE49-F238E27FC236}">
                  <a16:creationId xmlns:a16="http://schemas.microsoft.com/office/drawing/2014/main" id="{D5FB1C90-2DAB-C717-DA16-97EC9E0331C8}"/>
                </a:ext>
              </a:extLst>
            </p:cNvPr>
            <p:cNvCxnSpPr>
              <a:cxnSpLocks/>
              <a:endCxn id="4" idx="1"/>
            </p:cNvCxnSpPr>
            <p:nvPr/>
          </p:nvCxnSpPr>
          <p:spPr>
            <a:xfrm>
              <a:off x="2829779" y="2510781"/>
              <a:ext cx="756346" cy="6832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A78FB0-BBD3-7CD5-AE8C-0A57799EB726}"/>
                    </a:ext>
                  </a:extLst>
                </p:cNvPr>
                <p:cNvSpPr txBox="1"/>
                <p:nvPr/>
              </p:nvSpPr>
              <p:spPr>
                <a:xfrm>
                  <a:off x="3109271" y="2448522"/>
                  <a:ext cx="513025"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25" name="TextBox 24">
                  <a:extLst>
                    <a:ext uri="{FF2B5EF4-FFF2-40B4-BE49-F238E27FC236}">
                      <a16:creationId xmlns:a16="http://schemas.microsoft.com/office/drawing/2014/main" id="{0CA78FB0-BBD3-7CD5-AE8C-0A57799EB726}"/>
                    </a:ext>
                  </a:extLst>
                </p:cNvPr>
                <p:cNvSpPr txBox="1">
                  <a:spLocks noRot="1" noChangeAspect="1" noMove="1" noResize="1" noEditPoints="1" noAdjustHandles="1" noChangeArrowheads="1" noChangeShapeType="1" noTextEdit="1"/>
                </p:cNvSpPr>
                <p:nvPr/>
              </p:nvSpPr>
              <p:spPr>
                <a:xfrm>
                  <a:off x="3109271" y="2448522"/>
                  <a:ext cx="513025" cy="369332"/>
                </a:xfrm>
                <a:prstGeom prst="rect">
                  <a:avLst/>
                </a:prstGeom>
                <a:blipFill>
                  <a:blip r:embed="rId3"/>
                  <a:stretch>
                    <a:fillRect b="-3333"/>
                  </a:stretch>
                </a:blipFill>
              </p:spPr>
              <p:txBody>
                <a:bodyPr/>
                <a:lstStyle/>
                <a:p>
                  <a:r>
                    <a:rPr lang="en-SG">
                      <a:noFill/>
                    </a:rPr>
                    <a:t> </a:t>
                  </a:r>
                </a:p>
              </p:txBody>
            </p:sp>
          </mc:Fallback>
        </mc:AlternateContent>
      </p:grpSp>
      <p:grpSp>
        <p:nvGrpSpPr>
          <p:cNvPr id="60" name="Group 59">
            <a:extLst>
              <a:ext uri="{FF2B5EF4-FFF2-40B4-BE49-F238E27FC236}">
                <a16:creationId xmlns:a16="http://schemas.microsoft.com/office/drawing/2014/main" id="{7B2158AB-3C8A-DD66-9D20-46D8FD70149B}"/>
              </a:ext>
            </a:extLst>
          </p:cNvPr>
          <p:cNvGrpSpPr/>
          <p:nvPr/>
        </p:nvGrpSpPr>
        <p:grpSpPr>
          <a:xfrm>
            <a:off x="2461479" y="3009362"/>
            <a:ext cx="1024213" cy="427133"/>
            <a:chOff x="2461479" y="3009362"/>
            <a:chExt cx="1024213" cy="427133"/>
          </a:xfrm>
        </p:grpSpPr>
        <p:cxnSp>
          <p:nvCxnSpPr>
            <p:cNvPr id="30" name="Straight Arrow Connector 29">
              <a:extLst>
                <a:ext uri="{FF2B5EF4-FFF2-40B4-BE49-F238E27FC236}">
                  <a16:creationId xmlns:a16="http://schemas.microsoft.com/office/drawing/2014/main" id="{B6111DA9-72DF-8BDA-8A6B-0D2090B8D1E5}"/>
                </a:ext>
              </a:extLst>
            </p:cNvPr>
            <p:cNvCxnSpPr>
              <a:cxnSpLocks/>
              <a:endCxn id="4" idx="2"/>
            </p:cNvCxnSpPr>
            <p:nvPr/>
          </p:nvCxnSpPr>
          <p:spPr>
            <a:xfrm>
              <a:off x="2461479" y="3436495"/>
              <a:ext cx="10242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1C4B1A3-7DD6-4B96-7DC9-18E2F003A55A}"/>
                    </a:ext>
                  </a:extLst>
                </p:cNvPr>
                <p:cNvSpPr txBox="1"/>
                <p:nvPr/>
              </p:nvSpPr>
              <p:spPr>
                <a:xfrm>
                  <a:off x="2694927" y="3009362"/>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F1C4B1A3-7DD6-4B96-7DC9-18E2F003A55A}"/>
                    </a:ext>
                  </a:extLst>
                </p:cNvPr>
                <p:cNvSpPr txBox="1">
                  <a:spLocks noRot="1" noChangeAspect="1" noMove="1" noResize="1" noEditPoints="1" noAdjustHandles="1" noChangeArrowheads="1" noChangeShapeType="1" noTextEdit="1"/>
                </p:cNvSpPr>
                <p:nvPr/>
              </p:nvSpPr>
              <p:spPr>
                <a:xfrm>
                  <a:off x="2694927" y="3009362"/>
                  <a:ext cx="518347" cy="369332"/>
                </a:xfrm>
                <a:prstGeom prst="rect">
                  <a:avLst/>
                </a:prstGeom>
                <a:blipFill>
                  <a:blip r:embed="rId4"/>
                  <a:stretch>
                    <a:fillRect b="-3333"/>
                  </a:stretch>
                </a:blipFill>
              </p:spPr>
              <p:txBody>
                <a:bodyPr/>
                <a:lstStyle/>
                <a:p>
                  <a:r>
                    <a:rPr lang="en-SG">
                      <a:noFill/>
                    </a:rPr>
                    <a:t> </a:t>
                  </a:r>
                </a:p>
              </p:txBody>
            </p:sp>
          </mc:Fallback>
        </mc:AlternateContent>
      </p:grpSp>
      <p:grpSp>
        <p:nvGrpSpPr>
          <p:cNvPr id="61" name="Group 60">
            <a:extLst>
              <a:ext uri="{FF2B5EF4-FFF2-40B4-BE49-F238E27FC236}">
                <a16:creationId xmlns:a16="http://schemas.microsoft.com/office/drawing/2014/main" id="{7861B61D-458A-485A-DBAD-BEA159BA6DAC}"/>
              </a:ext>
            </a:extLst>
          </p:cNvPr>
          <p:cNvGrpSpPr/>
          <p:nvPr/>
        </p:nvGrpSpPr>
        <p:grpSpPr>
          <a:xfrm>
            <a:off x="2723245" y="3651678"/>
            <a:ext cx="862880" cy="690667"/>
            <a:chOff x="2723245" y="3651678"/>
            <a:chExt cx="862880" cy="690667"/>
          </a:xfrm>
        </p:grpSpPr>
        <p:cxnSp>
          <p:nvCxnSpPr>
            <p:cNvPr id="33" name="Straight Arrow Connector 32">
              <a:extLst>
                <a:ext uri="{FF2B5EF4-FFF2-40B4-BE49-F238E27FC236}">
                  <a16:creationId xmlns:a16="http://schemas.microsoft.com/office/drawing/2014/main" id="{476528B3-A5D7-6EA1-C781-5C6AEC62E6CF}"/>
                </a:ext>
              </a:extLst>
            </p:cNvPr>
            <p:cNvCxnSpPr>
              <a:cxnSpLocks/>
              <a:endCxn id="4" idx="3"/>
            </p:cNvCxnSpPr>
            <p:nvPr/>
          </p:nvCxnSpPr>
          <p:spPr>
            <a:xfrm flipV="1">
              <a:off x="2829779" y="3678962"/>
              <a:ext cx="756346" cy="6633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85D8E2-7029-E247-88EB-5A451D84D68E}"/>
                    </a:ext>
                  </a:extLst>
                </p:cNvPr>
                <p:cNvSpPr txBox="1"/>
                <p:nvPr/>
              </p:nvSpPr>
              <p:spPr>
                <a:xfrm>
                  <a:off x="2723245" y="3651678"/>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7" name="TextBox 36">
                  <a:extLst>
                    <a:ext uri="{FF2B5EF4-FFF2-40B4-BE49-F238E27FC236}">
                      <a16:creationId xmlns:a16="http://schemas.microsoft.com/office/drawing/2014/main" id="{8085D8E2-7029-E247-88EB-5A451D84D68E}"/>
                    </a:ext>
                  </a:extLst>
                </p:cNvPr>
                <p:cNvSpPr txBox="1">
                  <a:spLocks noRot="1" noChangeAspect="1" noMove="1" noResize="1" noEditPoints="1" noAdjustHandles="1" noChangeArrowheads="1" noChangeShapeType="1" noTextEdit="1"/>
                </p:cNvSpPr>
                <p:nvPr/>
              </p:nvSpPr>
              <p:spPr>
                <a:xfrm>
                  <a:off x="2723245" y="3651678"/>
                  <a:ext cx="518347" cy="369332"/>
                </a:xfrm>
                <a:prstGeom prst="rect">
                  <a:avLst/>
                </a:prstGeom>
                <a:blipFill>
                  <a:blip r:embed="rId5"/>
                  <a:stretch>
                    <a:fillRect b="-1639"/>
                  </a:stretch>
                </a:blipFill>
              </p:spPr>
              <p:txBody>
                <a:bodyPr/>
                <a:lstStyle/>
                <a:p>
                  <a:r>
                    <a:rPr lang="en-SG">
                      <a:noFill/>
                    </a:rPr>
                    <a:t> </a:t>
                  </a:r>
                </a:p>
              </p:txBody>
            </p:sp>
          </mc:Fallback>
        </mc:AlternateContent>
      </p:grpSp>
      <p:grpSp>
        <p:nvGrpSpPr>
          <p:cNvPr id="62" name="Group 61">
            <a:extLst>
              <a:ext uri="{FF2B5EF4-FFF2-40B4-BE49-F238E27FC236}">
                <a16:creationId xmlns:a16="http://schemas.microsoft.com/office/drawing/2014/main" id="{6B797B7E-E550-78FB-4187-DFABDD084336}"/>
              </a:ext>
            </a:extLst>
          </p:cNvPr>
          <p:cNvGrpSpPr/>
          <p:nvPr/>
        </p:nvGrpSpPr>
        <p:grpSpPr>
          <a:xfrm>
            <a:off x="3485692" y="3093595"/>
            <a:ext cx="685800" cy="685800"/>
            <a:chOff x="3485692" y="3093595"/>
            <a:chExt cx="685800" cy="685800"/>
          </a:xfrm>
          <a:solidFill>
            <a:srgbClr val="E09B24"/>
          </a:solidFill>
        </p:grpSpPr>
        <p:sp>
          <p:nvSpPr>
            <p:cNvPr id="4" name="Oval 3">
              <a:extLst>
                <a:ext uri="{FF2B5EF4-FFF2-40B4-BE49-F238E27FC236}">
                  <a16:creationId xmlns:a16="http://schemas.microsoft.com/office/drawing/2014/main" id="{DDFB1B2C-75C3-EAE6-45EB-CF2C29DFA6A8}"/>
                </a:ext>
              </a:extLst>
            </p:cNvPr>
            <p:cNvSpPr/>
            <p:nvPr/>
          </p:nvSpPr>
          <p:spPr>
            <a:xfrm>
              <a:off x="3485692" y="3093595"/>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47F3CFE-287B-AD84-683D-8794A7DCA34D}"/>
                    </a:ext>
                  </a:extLst>
                </p:cNvPr>
                <p:cNvSpPr txBox="1"/>
                <p:nvPr/>
              </p:nvSpPr>
              <p:spPr>
                <a:xfrm>
                  <a:off x="3646807" y="3248257"/>
                  <a:ext cx="378885"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𝑏</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8" name="TextBox 37">
                  <a:extLst>
                    <a:ext uri="{FF2B5EF4-FFF2-40B4-BE49-F238E27FC236}">
                      <a16:creationId xmlns:a16="http://schemas.microsoft.com/office/drawing/2014/main" id="{747F3CFE-287B-AD84-683D-8794A7DCA34D}"/>
                    </a:ext>
                  </a:extLst>
                </p:cNvPr>
                <p:cNvSpPr txBox="1">
                  <a:spLocks noRot="1" noChangeAspect="1" noMove="1" noResize="1" noEditPoints="1" noAdjustHandles="1" noChangeArrowheads="1" noChangeShapeType="1" noTextEdit="1"/>
                </p:cNvSpPr>
                <p:nvPr/>
              </p:nvSpPr>
              <p:spPr>
                <a:xfrm>
                  <a:off x="3646807" y="3248257"/>
                  <a:ext cx="378885" cy="369332"/>
                </a:xfrm>
                <a:prstGeom prst="rect">
                  <a:avLst/>
                </a:prstGeom>
                <a:blipFill>
                  <a:blip r:embed="rId6"/>
                  <a:stretch>
                    <a:fillRect/>
                  </a:stretch>
                </a:blipFill>
              </p:spPr>
              <p:txBody>
                <a:bodyPr/>
                <a:lstStyle/>
                <a:p>
                  <a:r>
                    <a:rPr lang="en-SG">
                      <a:noFill/>
                    </a:rPr>
                    <a:t> </a:t>
                  </a:r>
                </a:p>
              </p:txBody>
            </p:sp>
          </mc:Fallback>
        </mc:AlternateContent>
      </p:grpSp>
      <p:grpSp>
        <p:nvGrpSpPr>
          <p:cNvPr id="56" name="Group 55">
            <a:extLst>
              <a:ext uri="{FF2B5EF4-FFF2-40B4-BE49-F238E27FC236}">
                <a16:creationId xmlns:a16="http://schemas.microsoft.com/office/drawing/2014/main" id="{C6D5330B-BFCA-10C9-C23C-F97FA3CD642D}"/>
              </a:ext>
            </a:extLst>
          </p:cNvPr>
          <p:cNvGrpSpPr/>
          <p:nvPr/>
        </p:nvGrpSpPr>
        <p:grpSpPr>
          <a:xfrm>
            <a:off x="2244412" y="1925414"/>
            <a:ext cx="685800" cy="685800"/>
            <a:chOff x="2244412" y="1925414"/>
            <a:chExt cx="685800" cy="685800"/>
          </a:xfrm>
          <a:solidFill>
            <a:srgbClr val="5D81B5"/>
          </a:solidFill>
        </p:grpSpPr>
        <p:sp>
          <p:nvSpPr>
            <p:cNvPr id="39" name="Oval 38">
              <a:extLst>
                <a:ext uri="{FF2B5EF4-FFF2-40B4-BE49-F238E27FC236}">
                  <a16:creationId xmlns:a16="http://schemas.microsoft.com/office/drawing/2014/main" id="{6B2D112B-EAF5-DB7E-316D-C8F1EF94A89E}"/>
                </a:ext>
              </a:extLst>
            </p:cNvPr>
            <p:cNvSpPr/>
            <p:nvPr/>
          </p:nvSpPr>
          <p:spPr>
            <a:xfrm>
              <a:off x="2244412" y="1925414"/>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08B1F94-32DF-254B-D4D3-AB79F3BB9FA9}"/>
                    </a:ext>
                  </a:extLst>
                </p:cNvPr>
                <p:cNvSpPr txBox="1"/>
                <p:nvPr/>
              </p:nvSpPr>
              <p:spPr>
                <a:xfrm>
                  <a:off x="2360993" y="2060396"/>
                  <a:ext cx="471989"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0" name="TextBox 39">
                  <a:extLst>
                    <a:ext uri="{FF2B5EF4-FFF2-40B4-BE49-F238E27FC236}">
                      <a16:creationId xmlns:a16="http://schemas.microsoft.com/office/drawing/2014/main" id="{D08B1F94-32DF-254B-D4D3-AB79F3BB9FA9}"/>
                    </a:ext>
                  </a:extLst>
                </p:cNvPr>
                <p:cNvSpPr txBox="1">
                  <a:spLocks noRot="1" noChangeAspect="1" noMove="1" noResize="1" noEditPoints="1" noAdjustHandles="1" noChangeArrowheads="1" noChangeShapeType="1" noTextEdit="1"/>
                </p:cNvSpPr>
                <p:nvPr/>
              </p:nvSpPr>
              <p:spPr>
                <a:xfrm>
                  <a:off x="2360993" y="2060396"/>
                  <a:ext cx="471989" cy="369332"/>
                </a:xfrm>
                <a:prstGeom prst="rect">
                  <a:avLst/>
                </a:prstGeom>
                <a:blipFill>
                  <a:blip r:embed="rId7"/>
                  <a:stretch>
                    <a:fillRect b="-1639"/>
                  </a:stretch>
                </a:blipFill>
              </p:spPr>
              <p:txBody>
                <a:bodyPr/>
                <a:lstStyle/>
                <a:p>
                  <a:r>
                    <a:rPr lang="en-SG">
                      <a:noFill/>
                    </a:rPr>
                    <a:t> </a:t>
                  </a:r>
                </a:p>
              </p:txBody>
            </p:sp>
          </mc:Fallback>
        </mc:AlternateContent>
      </p:grpSp>
      <p:grpSp>
        <p:nvGrpSpPr>
          <p:cNvPr id="57" name="Group 56">
            <a:extLst>
              <a:ext uri="{FF2B5EF4-FFF2-40B4-BE49-F238E27FC236}">
                <a16:creationId xmlns:a16="http://schemas.microsoft.com/office/drawing/2014/main" id="{F3BF3550-BA73-D3BD-C0A9-D8BEF352B459}"/>
              </a:ext>
            </a:extLst>
          </p:cNvPr>
          <p:cNvGrpSpPr/>
          <p:nvPr/>
        </p:nvGrpSpPr>
        <p:grpSpPr>
          <a:xfrm>
            <a:off x="1826640" y="3093595"/>
            <a:ext cx="685800" cy="685800"/>
            <a:chOff x="1826640" y="3093595"/>
            <a:chExt cx="685800" cy="685800"/>
          </a:xfrm>
          <a:solidFill>
            <a:srgbClr val="5D81B5"/>
          </a:solidFill>
        </p:grpSpPr>
        <p:sp>
          <p:nvSpPr>
            <p:cNvPr id="41" name="Oval 40">
              <a:extLst>
                <a:ext uri="{FF2B5EF4-FFF2-40B4-BE49-F238E27FC236}">
                  <a16:creationId xmlns:a16="http://schemas.microsoft.com/office/drawing/2014/main" id="{9837AFC0-4E4E-4632-3147-7815433D0143}"/>
                </a:ext>
              </a:extLst>
            </p:cNvPr>
            <p:cNvSpPr/>
            <p:nvPr/>
          </p:nvSpPr>
          <p:spPr>
            <a:xfrm>
              <a:off x="1826640" y="3093595"/>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6CA97D9-0BEF-0E3B-2525-2DA69BD957CC}"/>
                    </a:ext>
                  </a:extLst>
                </p:cNvPr>
                <p:cNvSpPr txBox="1"/>
                <p:nvPr/>
              </p:nvSpPr>
              <p:spPr>
                <a:xfrm>
                  <a:off x="1928217" y="3226244"/>
                  <a:ext cx="477310"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2" name="TextBox 41">
                  <a:extLst>
                    <a:ext uri="{FF2B5EF4-FFF2-40B4-BE49-F238E27FC236}">
                      <a16:creationId xmlns:a16="http://schemas.microsoft.com/office/drawing/2014/main" id="{A6CA97D9-0BEF-0E3B-2525-2DA69BD957CC}"/>
                    </a:ext>
                  </a:extLst>
                </p:cNvPr>
                <p:cNvSpPr txBox="1">
                  <a:spLocks noRot="1" noChangeAspect="1" noMove="1" noResize="1" noEditPoints="1" noAdjustHandles="1" noChangeArrowheads="1" noChangeShapeType="1" noTextEdit="1"/>
                </p:cNvSpPr>
                <p:nvPr/>
              </p:nvSpPr>
              <p:spPr>
                <a:xfrm>
                  <a:off x="1928217" y="3226244"/>
                  <a:ext cx="477310" cy="369332"/>
                </a:xfrm>
                <a:prstGeom prst="rect">
                  <a:avLst/>
                </a:prstGeom>
                <a:blipFill>
                  <a:blip r:embed="rId8"/>
                  <a:stretch>
                    <a:fillRect b="-1639"/>
                  </a:stretch>
                </a:blipFill>
              </p:spPr>
              <p:txBody>
                <a:bodyPr/>
                <a:lstStyle/>
                <a:p>
                  <a:r>
                    <a:rPr lang="en-SG">
                      <a:noFill/>
                    </a:rPr>
                    <a:t> </a:t>
                  </a:r>
                </a:p>
              </p:txBody>
            </p:sp>
          </mc:Fallback>
        </mc:AlternateContent>
      </p:grpSp>
      <p:grpSp>
        <p:nvGrpSpPr>
          <p:cNvPr id="58" name="Group 57">
            <a:extLst>
              <a:ext uri="{FF2B5EF4-FFF2-40B4-BE49-F238E27FC236}">
                <a16:creationId xmlns:a16="http://schemas.microsoft.com/office/drawing/2014/main" id="{6613C7C1-17EB-6ED9-F498-878E80407470}"/>
              </a:ext>
            </a:extLst>
          </p:cNvPr>
          <p:cNvGrpSpPr/>
          <p:nvPr/>
        </p:nvGrpSpPr>
        <p:grpSpPr>
          <a:xfrm>
            <a:off x="2245740" y="4236192"/>
            <a:ext cx="685800" cy="685800"/>
            <a:chOff x="2245740" y="4236192"/>
            <a:chExt cx="685800" cy="685800"/>
          </a:xfrm>
          <a:solidFill>
            <a:srgbClr val="5D81B5"/>
          </a:solidFill>
        </p:grpSpPr>
        <p:sp>
          <p:nvSpPr>
            <p:cNvPr id="43" name="Oval 42">
              <a:extLst>
                <a:ext uri="{FF2B5EF4-FFF2-40B4-BE49-F238E27FC236}">
                  <a16:creationId xmlns:a16="http://schemas.microsoft.com/office/drawing/2014/main" id="{48BDF05D-CF64-4380-D8AD-182DB66D81A6}"/>
                </a:ext>
              </a:extLst>
            </p:cNvPr>
            <p:cNvSpPr/>
            <p:nvPr/>
          </p:nvSpPr>
          <p:spPr>
            <a:xfrm>
              <a:off x="2245740" y="4236192"/>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4482C3B-1C37-FA26-0854-DBDE5FA096E0}"/>
                    </a:ext>
                  </a:extLst>
                </p:cNvPr>
                <p:cNvSpPr txBox="1"/>
                <p:nvPr/>
              </p:nvSpPr>
              <p:spPr>
                <a:xfrm>
                  <a:off x="2358333" y="4372861"/>
                  <a:ext cx="477310"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5" name="TextBox 44">
                  <a:extLst>
                    <a:ext uri="{FF2B5EF4-FFF2-40B4-BE49-F238E27FC236}">
                      <a16:creationId xmlns:a16="http://schemas.microsoft.com/office/drawing/2014/main" id="{34482C3B-1C37-FA26-0854-DBDE5FA096E0}"/>
                    </a:ext>
                  </a:extLst>
                </p:cNvPr>
                <p:cNvSpPr txBox="1">
                  <a:spLocks noRot="1" noChangeAspect="1" noMove="1" noResize="1" noEditPoints="1" noAdjustHandles="1" noChangeArrowheads="1" noChangeShapeType="1" noTextEdit="1"/>
                </p:cNvSpPr>
                <p:nvPr/>
              </p:nvSpPr>
              <p:spPr>
                <a:xfrm>
                  <a:off x="2358333" y="4372861"/>
                  <a:ext cx="477310" cy="369332"/>
                </a:xfrm>
                <a:prstGeom prst="rect">
                  <a:avLst/>
                </a:prstGeom>
                <a:blipFill>
                  <a:blip r:embed="rId9"/>
                  <a:stretch>
                    <a:fillRect b="-1639"/>
                  </a:stretch>
                </a:blipFill>
              </p:spPr>
              <p:txBody>
                <a:bodyPr/>
                <a:lstStyle/>
                <a:p>
                  <a:r>
                    <a:rPr lang="en-SG">
                      <a:noFill/>
                    </a:rPr>
                    <a:t> </a:t>
                  </a:r>
                </a:p>
              </p:txBody>
            </p:sp>
          </mc:Fallback>
        </mc:AlternateContent>
      </p:grpSp>
      <p:cxnSp>
        <p:nvCxnSpPr>
          <p:cNvPr id="47" name="Straight Arrow Connector 46">
            <a:extLst>
              <a:ext uri="{FF2B5EF4-FFF2-40B4-BE49-F238E27FC236}">
                <a16:creationId xmlns:a16="http://schemas.microsoft.com/office/drawing/2014/main" id="{4FCEFF67-ADFC-4481-309A-A339110E8163}"/>
              </a:ext>
            </a:extLst>
          </p:cNvPr>
          <p:cNvCxnSpPr>
            <a:stCxn id="4" idx="6"/>
          </p:cNvCxnSpPr>
          <p:nvPr/>
        </p:nvCxnSpPr>
        <p:spPr>
          <a:xfrm>
            <a:off x="4171492" y="3436495"/>
            <a:ext cx="9722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D70BDB-0E23-3A32-4AB0-EB55DEFD6C40}"/>
                  </a:ext>
                </a:extLst>
              </p:cNvPr>
              <p:cNvSpPr txBox="1"/>
              <p:nvPr/>
            </p:nvSpPr>
            <p:spPr>
              <a:xfrm>
                <a:off x="5348517" y="2975734"/>
                <a:ext cx="1891865"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𝜎</m:t>
                      </m:r>
                      <m:d>
                        <m:dPr>
                          <m:ctrlPr>
                            <a:rPr lang="en-US" b="0" i="1" smtClean="0">
                              <a:latin typeface="Cambria Math" panose="02040503050406030204" pitchFamily="18" charset="0"/>
                              <a:cs typeface="Segoe UI Semilight" panose="020B0402040204020203" pitchFamily="34" charset="0"/>
                            </a:rPr>
                          </m:ctrlPr>
                        </m:dPr>
                        <m:e>
                          <m:nary>
                            <m:naryPr>
                              <m:chr m:val="∑"/>
                              <m:ctrlPr>
                                <a:rPr lang="en-US" b="0" i="1" smtClean="0">
                                  <a:latin typeface="Cambria Math" panose="02040503050406030204" pitchFamily="18" charset="0"/>
                                  <a:cs typeface="Segoe UI Semilight" panose="020B0402040204020203" pitchFamily="34" charset="0"/>
                                </a:rPr>
                              </m:ctrlPr>
                            </m:naryPr>
                            <m:sub>
                              <m:r>
                                <m:rPr>
                                  <m:brk m:alnAt="23"/>
                                </m:rPr>
                                <a:rPr lang="en-US" b="0" i="1" smtClean="0">
                                  <a:latin typeface="Cambria Math" panose="02040503050406030204" pitchFamily="18" charset="0"/>
                                  <a:cs typeface="Segoe UI Semilight" panose="020B0402040204020203" pitchFamily="34" charset="0"/>
                                </a:rPr>
                                <m:t>𝑖</m:t>
                              </m:r>
                              <m:r>
                                <a:rPr lang="en-US" b="0" i="1" smtClean="0">
                                  <a:latin typeface="Cambria Math" panose="02040503050406030204" pitchFamily="18" charset="0"/>
                                  <a:cs typeface="Segoe UI Semilight" panose="020B0402040204020203" pitchFamily="34" charset="0"/>
                                </a:rPr>
                                <m:t>=0</m:t>
                              </m:r>
                            </m:sub>
                            <m:sup>
                              <m:r>
                                <a:rPr lang="en-US" b="0" i="1" smtClean="0">
                                  <a:latin typeface="Cambria Math" panose="02040503050406030204" pitchFamily="18" charset="0"/>
                                  <a:cs typeface="Segoe UI Semilight" panose="020B0402040204020203" pitchFamily="34" charset="0"/>
                                </a:rPr>
                                <m:t>𝑛</m:t>
                              </m:r>
                            </m:sup>
                            <m:e>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𝑖</m:t>
                                  </m:r>
                                </m:sub>
                              </m:sSub>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e>
                          </m:nary>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𝑏</m:t>
                          </m:r>
                        </m:e>
                      </m:d>
                    </m:oMath>
                  </m:oMathPara>
                </a14:m>
                <a:endParaRPr lang="en-AU" i="1">
                  <a:latin typeface="Segoe UI Semilight" panose="020B0402040204020203" pitchFamily="34" charset="0"/>
                  <a:cs typeface="Segoe UI Semilight" panose="020B0402040204020203" pitchFamily="34" charset="0"/>
                </a:endParaRPr>
              </a:p>
            </p:txBody>
          </p:sp>
        </mc:Choice>
        <mc:Fallback xmlns="">
          <p:sp>
            <p:nvSpPr>
              <p:cNvPr id="48" name="TextBox 47">
                <a:extLst>
                  <a:ext uri="{FF2B5EF4-FFF2-40B4-BE49-F238E27FC236}">
                    <a16:creationId xmlns:a16="http://schemas.microsoft.com/office/drawing/2014/main" id="{36D70BDB-0E23-3A32-4AB0-EB55DEFD6C40}"/>
                  </a:ext>
                </a:extLst>
              </p:cNvPr>
              <p:cNvSpPr txBox="1">
                <a:spLocks noRot="1" noChangeAspect="1" noMove="1" noResize="1" noEditPoints="1" noAdjustHandles="1" noChangeArrowheads="1" noChangeShapeType="1" noTextEdit="1"/>
              </p:cNvSpPr>
              <p:nvPr/>
            </p:nvSpPr>
            <p:spPr>
              <a:xfrm>
                <a:off x="5348517" y="2975734"/>
                <a:ext cx="1891865" cy="848758"/>
              </a:xfrm>
              <a:prstGeom prst="rect">
                <a:avLst/>
              </a:prstGeom>
              <a:blipFill>
                <a:blip r:embed="rId10"/>
                <a:stretch>
                  <a:fillRect/>
                </a:stretch>
              </a:blipFill>
            </p:spPr>
            <p:txBody>
              <a:bodyPr/>
              <a:lstStyle/>
              <a:p>
                <a:r>
                  <a:rPr lang="en-SG">
                    <a:noFill/>
                  </a:rPr>
                  <a:t> </a:t>
                </a:r>
              </a:p>
            </p:txBody>
          </p:sp>
        </mc:Fallback>
      </mc:AlternateContent>
      <p:sp>
        <p:nvSpPr>
          <p:cNvPr id="49" name="Rectangle: Rounded Corners 48">
            <a:extLst>
              <a:ext uri="{FF2B5EF4-FFF2-40B4-BE49-F238E27FC236}">
                <a16:creationId xmlns:a16="http://schemas.microsoft.com/office/drawing/2014/main" id="{88244FE6-A05A-4F53-31C6-135E1B6D9BC1}"/>
              </a:ext>
            </a:extLst>
          </p:cNvPr>
          <p:cNvSpPr/>
          <p:nvPr/>
        </p:nvSpPr>
        <p:spPr>
          <a:xfrm>
            <a:off x="5322163" y="2865895"/>
            <a:ext cx="2001959" cy="109523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1AA0E62B-DFC9-FB51-8C3C-AF73F0A7D187}"/>
              </a:ext>
            </a:extLst>
          </p:cNvPr>
          <p:cNvSpPr txBox="1"/>
          <p:nvPr/>
        </p:nvSpPr>
        <p:spPr>
          <a:xfrm>
            <a:off x="5456695" y="2696618"/>
            <a:ext cx="801823" cy="338554"/>
          </a:xfrm>
          <a:prstGeom prst="rect">
            <a:avLst/>
          </a:prstGeom>
          <a:solidFill>
            <a:schemeClr val="bg2"/>
          </a:solidFill>
        </p:spPr>
        <p:txBody>
          <a:bodyPr wrap="non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Output</a:t>
            </a:r>
          </a:p>
        </p:txBody>
      </p:sp>
      <p:sp>
        <p:nvSpPr>
          <p:cNvPr id="55" name="TextBox 54">
            <a:extLst>
              <a:ext uri="{FF2B5EF4-FFF2-40B4-BE49-F238E27FC236}">
                <a16:creationId xmlns:a16="http://schemas.microsoft.com/office/drawing/2014/main" id="{5B78796B-AE30-61B9-DFD2-462B8B9A1E3A}"/>
              </a:ext>
            </a:extLst>
          </p:cNvPr>
          <p:cNvSpPr txBox="1"/>
          <p:nvPr/>
        </p:nvSpPr>
        <p:spPr>
          <a:xfrm>
            <a:off x="1487277" y="5670131"/>
            <a:ext cx="6169445" cy="369332"/>
          </a:xfrm>
          <a:prstGeom prst="rect">
            <a:avLst/>
          </a:prstGeom>
          <a:noFill/>
        </p:spPr>
        <p:txBody>
          <a:bodyPr wrap="square">
            <a:spAutoFit/>
          </a:bodyPr>
          <a:lstStyle/>
          <a:p>
            <a:pPr algn="l"/>
            <a:r>
              <a:rPr lang="en-SG" sz="1800" i="1">
                <a:latin typeface="Segoe UI Semilight" panose="020B0402040204020203" pitchFamily="34" charset="0"/>
                <a:cs typeface="Segoe UI Semilight" panose="020B0402040204020203" pitchFamily="34" charset="0"/>
              </a:rPr>
              <a:t>Activation function </a:t>
            </a:r>
            <a:r>
              <a:rPr lang="en-SG" sz="1800" i="1">
                <a:latin typeface="Segoe UI Semibold" panose="020B0702040204020203" pitchFamily="34" charset="0"/>
                <a:cs typeface="Segoe UI Semibold" panose="020B0702040204020203" pitchFamily="34" charset="0"/>
              </a:rPr>
              <a:t>introduces non-linearity </a:t>
            </a:r>
            <a:r>
              <a:rPr lang="en-SG" sz="1800" i="1">
                <a:latin typeface="Segoe UI Semilight" panose="020B0402040204020203" pitchFamily="34" charset="0"/>
                <a:cs typeface="Segoe UI Semilight" panose="020B0402040204020203" pitchFamily="34" charset="0"/>
              </a:rPr>
              <a:t>into the model</a:t>
            </a:r>
          </a:p>
        </p:txBody>
      </p:sp>
    </p:spTree>
    <p:extLst>
      <p:ext uri="{BB962C8B-B14F-4D97-AF65-F5344CB8AC3E}">
        <p14:creationId xmlns:p14="http://schemas.microsoft.com/office/powerpoint/2010/main" val="208452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25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25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250"/>
                                        <p:tgtEl>
                                          <p:spTgt spid="58"/>
                                        </p:tgtEl>
                                      </p:cBhvr>
                                    </p:animEffec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250"/>
                                        <p:tgtEl>
                                          <p:spTgt spid="59"/>
                                        </p:tgtEl>
                                      </p:cBhvr>
                                    </p:animEffect>
                                  </p:childTnLst>
                                </p:cTn>
                              </p:par>
                              <p:par>
                                <p:cTn id="18" presetID="22" presetClass="entr" presetSubtype="8"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250"/>
                                        <p:tgtEl>
                                          <p:spTgt spid="60"/>
                                        </p:tgtEl>
                                      </p:cBhvr>
                                    </p:animEffect>
                                  </p:childTnLst>
                                </p:cTn>
                              </p:par>
                              <p:par>
                                <p:cTn id="21" presetID="22" presetClass="entr" presetSubtype="8"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250"/>
                                        <p:tgtEl>
                                          <p:spTgt spid="61"/>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250"/>
                                        <p:tgtEl>
                                          <p:spTgt spid="62"/>
                                        </p:tgtEl>
                                      </p:cBhvr>
                                    </p:animEffec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250"/>
                                        <p:tgtEl>
                                          <p:spTgt spid="47"/>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250"/>
                                        <p:tgtEl>
                                          <p:spTgt spid="48"/>
                                        </p:tgtEl>
                                      </p:cBhvr>
                                    </p:animEffect>
                                  </p:childTnLst>
                                </p:cTn>
                              </p:par>
                            </p:childTnLst>
                          </p:cTn>
                        </p:par>
                        <p:par>
                          <p:cTn id="36" fill="hold">
                            <p:stCondLst>
                              <p:cond delay="1250"/>
                            </p:stCondLst>
                            <p:childTnLst>
                              <p:par>
                                <p:cTn id="37" presetID="22" presetClass="entr" presetSubtype="8"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250"/>
                                        <p:tgtEl>
                                          <p:spTgt spid="49"/>
                                        </p:tgtEl>
                                      </p:cBhvr>
                                    </p:animEffect>
                                  </p:childTnLst>
                                </p:cTn>
                              </p:par>
                            </p:childTnLst>
                          </p:cTn>
                        </p:par>
                        <p:par>
                          <p:cTn id="40" fill="hold">
                            <p:stCondLst>
                              <p:cond delay="1500"/>
                            </p:stCondLst>
                            <p:childTnLst>
                              <p:par>
                                <p:cTn id="41" presetID="16" presetClass="entr" presetSubtype="37"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arn(outVertical)">
                                      <p:cBhvr>
                                        <p:cTn id="43" dur="25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left)">
                                      <p:cBhvr>
                                        <p:cTn id="48"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B8B3-7B2F-41E4-92CC-703138D91D80}"/>
              </a:ext>
            </a:extLst>
          </p:cNvPr>
          <p:cNvSpPr>
            <a:spLocks noGrp="1"/>
          </p:cNvSpPr>
          <p:nvPr>
            <p:ph type="title"/>
          </p:nvPr>
        </p:nvSpPr>
        <p:spPr/>
        <p:txBody>
          <a:bodyPr/>
          <a:lstStyle/>
          <a:p>
            <a:r>
              <a:rPr lang="en-SG">
                <a:latin typeface="+mj-lt"/>
              </a:rPr>
              <a:t>Activation Function</a:t>
            </a:r>
          </a:p>
        </p:txBody>
      </p:sp>
      <p:sp>
        <p:nvSpPr>
          <p:cNvPr id="3" name="Oval 2">
            <a:extLst>
              <a:ext uri="{FF2B5EF4-FFF2-40B4-BE49-F238E27FC236}">
                <a16:creationId xmlns:a16="http://schemas.microsoft.com/office/drawing/2014/main" id="{25CB1537-7033-9B0D-2BCB-C97F2B9AD76A}"/>
              </a:ext>
            </a:extLst>
          </p:cNvPr>
          <p:cNvSpPr/>
          <p:nvPr/>
        </p:nvSpPr>
        <p:spPr>
          <a:xfrm>
            <a:off x="4046686" y="2314654"/>
            <a:ext cx="914400" cy="9144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tx1"/>
                </a:solidFill>
                <a:latin typeface="Segoe UI Semibold" panose="020B0702040204020203" pitchFamily="34" charset="0"/>
                <a:cs typeface="Segoe UI Semibold" panose="020B0702040204020203" pitchFamily="34" charset="0"/>
              </a:rPr>
              <a:t>b</a:t>
            </a:r>
          </a:p>
        </p:txBody>
      </p:sp>
      <p:cxnSp>
        <p:nvCxnSpPr>
          <p:cNvPr id="10" name="Straight Arrow Connector 9">
            <a:extLst>
              <a:ext uri="{FF2B5EF4-FFF2-40B4-BE49-F238E27FC236}">
                <a16:creationId xmlns:a16="http://schemas.microsoft.com/office/drawing/2014/main" id="{45446F1C-7ACC-947A-1DE6-817187174D88}"/>
              </a:ext>
            </a:extLst>
          </p:cNvPr>
          <p:cNvCxnSpPr>
            <a:endCxn id="3" idx="1"/>
          </p:cNvCxnSpPr>
          <p:nvPr/>
        </p:nvCxnSpPr>
        <p:spPr>
          <a:xfrm>
            <a:off x="3321292" y="1720294"/>
            <a:ext cx="859305" cy="728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AB0114-26D5-4432-4A78-391A585DE25D}"/>
              </a:ext>
            </a:extLst>
          </p:cNvPr>
          <p:cNvCxnSpPr>
            <a:cxnSpLocks/>
            <a:endCxn id="3" idx="2"/>
          </p:cNvCxnSpPr>
          <p:nvPr/>
        </p:nvCxnSpPr>
        <p:spPr>
          <a:xfrm>
            <a:off x="2832025" y="2771854"/>
            <a:ext cx="12146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4C5CAC-CEA1-05E5-330F-5D570F1EC7E0}"/>
              </a:ext>
            </a:extLst>
          </p:cNvPr>
          <p:cNvCxnSpPr>
            <a:cxnSpLocks/>
            <a:endCxn id="3" idx="3"/>
          </p:cNvCxnSpPr>
          <p:nvPr/>
        </p:nvCxnSpPr>
        <p:spPr>
          <a:xfrm flipV="1">
            <a:off x="3413656" y="3095143"/>
            <a:ext cx="766941" cy="806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61C828-877C-03F6-6A5F-22F1B18236F9}"/>
              </a:ext>
            </a:extLst>
          </p:cNvPr>
          <p:cNvCxnSpPr>
            <a:cxnSpLocks/>
            <a:stCxn id="3" idx="6"/>
          </p:cNvCxnSpPr>
          <p:nvPr/>
        </p:nvCxnSpPr>
        <p:spPr>
          <a:xfrm>
            <a:off x="4961086" y="2771854"/>
            <a:ext cx="10665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5D110F7-513C-7FFD-B104-661B244B55C9}"/>
                  </a:ext>
                </a:extLst>
              </p:cNvPr>
              <p:cNvSpPr txBox="1"/>
              <p:nvPr/>
            </p:nvSpPr>
            <p:spPr>
              <a:xfrm>
                <a:off x="2949809" y="1314768"/>
                <a:ext cx="47198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0" name="TextBox 29">
                <a:extLst>
                  <a:ext uri="{FF2B5EF4-FFF2-40B4-BE49-F238E27FC236}">
                    <a16:creationId xmlns:a16="http://schemas.microsoft.com/office/drawing/2014/main" id="{35D110F7-513C-7FFD-B104-661B244B55C9}"/>
                  </a:ext>
                </a:extLst>
              </p:cNvPr>
              <p:cNvSpPr txBox="1">
                <a:spLocks noRot="1" noChangeAspect="1" noMove="1" noResize="1" noEditPoints="1" noAdjustHandles="1" noChangeArrowheads="1" noChangeShapeType="1" noTextEdit="1"/>
              </p:cNvSpPr>
              <p:nvPr/>
            </p:nvSpPr>
            <p:spPr>
              <a:xfrm>
                <a:off x="2949809" y="1314768"/>
                <a:ext cx="471989" cy="369332"/>
              </a:xfrm>
              <a:prstGeom prst="rect">
                <a:avLst/>
              </a:prstGeom>
              <a:blipFill>
                <a:blip r:embed="rId3"/>
                <a:stretch>
                  <a:fillRect b="-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2712EF-2758-2C08-6537-992508C10DDB}"/>
                  </a:ext>
                </a:extLst>
              </p:cNvPr>
              <p:cNvSpPr txBox="1"/>
              <p:nvPr/>
            </p:nvSpPr>
            <p:spPr>
              <a:xfrm>
                <a:off x="2357231" y="2531606"/>
                <a:ext cx="4773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2" name="TextBox 31">
                <a:extLst>
                  <a:ext uri="{FF2B5EF4-FFF2-40B4-BE49-F238E27FC236}">
                    <a16:creationId xmlns:a16="http://schemas.microsoft.com/office/drawing/2014/main" id="{D72712EF-2758-2C08-6537-992508C10DDB}"/>
                  </a:ext>
                </a:extLst>
              </p:cNvPr>
              <p:cNvSpPr txBox="1">
                <a:spLocks noRot="1" noChangeAspect="1" noMove="1" noResize="1" noEditPoints="1" noAdjustHandles="1" noChangeArrowheads="1" noChangeShapeType="1" noTextEdit="1"/>
              </p:cNvSpPr>
              <p:nvPr/>
            </p:nvSpPr>
            <p:spPr>
              <a:xfrm>
                <a:off x="2357231" y="2531606"/>
                <a:ext cx="477310" cy="369332"/>
              </a:xfrm>
              <a:prstGeom prst="rect">
                <a:avLst/>
              </a:prstGeom>
              <a:blipFill>
                <a:blip r:embed="rId4"/>
                <a:stretch>
                  <a:fillRect b="-163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B5ACC2-5AF2-F401-65DB-393C84AA7E9C}"/>
                  </a:ext>
                </a:extLst>
              </p:cNvPr>
              <p:cNvSpPr txBox="1"/>
              <p:nvPr/>
            </p:nvSpPr>
            <p:spPr>
              <a:xfrm>
                <a:off x="2980221" y="3783357"/>
                <a:ext cx="4773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D7B5ACC2-5AF2-F401-65DB-393C84AA7E9C}"/>
                  </a:ext>
                </a:extLst>
              </p:cNvPr>
              <p:cNvSpPr txBox="1">
                <a:spLocks noRot="1" noChangeAspect="1" noMove="1" noResize="1" noEditPoints="1" noAdjustHandles="1" noChangeArrowheads="1" noChangeShapeType="1" noTextEdit="1"/>
              </p:cNvSpPr>
              <p:nvPr/>
            </p:nvSpPr>
            <p:spPr>
              <a:xfrm>
                <a:off x="2980221" y="3783357"/>
                <a:ext cx="477310" cy="369332"/>
              </a:xfrm>
              <a:prstGeom prst="rect">
                <a:avLst/>
              </a:prstGeom>
              <a:blipFill>
                <a:blip r:embed="rId5"/>
                <a:stretch>
                  <a:fillRect b="-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75D5B1-F9F0-ECC4-A4AF-09ABFFA17AA9}"/>
                  </a:ext>
                </a:extLst>
              </p:cNvPr>
              <p:cNvSpPr txBox="1"/>
              <p:nvPr/>
            </p:nvSpPr>
            <p:spPr>
              <a:xfrm>
                <a:off x="6027613" y="2347475"/>
                <a:ext cx="1891865" cy="8485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𝜎</m:t>
                      </m:r>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𝑏</m:t>
                          </m:r>
                          <m:r>
                            <a:rPr lang="en-US" b="0" i="1" smtClean="0">
                              <a:latin typeface="Cambria Math" panose="02040503050406030204" pitchFamily="18" charset="0"/>
                              <a:cs typeface="Segoe UI Semilight" panose="020B0402040204020203" pitchFamily="34" charset="0"/>
                            </a:rPr>
                            <m:t>+</m:t>
                          </m:r>
                          <m:nary>
                            <m:naryPr>
                              <m:chr m:val="∑"/>
                              <m:ctrlPr>
                                <a:rPr lang="en-US" i="1" smtClean="0">
                                  <a:latin typeface="Cambria Math" panose="02040503050406030204" pitchFamily="18" charset="0"/>
                                  <a:cs typeface="Segoe UI Semilight" panose="020B0402040204020203" pitchFamily="34" charset="0"/>
                                </a:rPr>
                              </m:ctrlPr>
                            </m:naryPr>
                            <m:sub>
                              <m:r>
                                <m:rPr>
                                  <m:brk m:alnAt="23"/>
                                </m:rPr>
                                <a:rPr lang="en-US" b="0" i="1" smtClean="0">
                                  <a:latin typeface="Cambria Math" panose="02040503050406030204" pitchFamily="18" charset="0"/>
                                  <a:cs typeface="Segoe UI Semilight" panose="020B0402040204020203" pitchFamily="34" charset="0"/>
                                </a:rPr>
                                <m:t>𝑖</m:t>
                              </m:r>
                              <m:r>
                                <a:rPr lang="en-US" b="0" i="1" smtClean="0">
                                  <a:latin typeface="Cambria Math" panose="02040503050406030204" pitchFamily="18" charset="0"/>
                                  <a:cs typeface="Segoe UI Semilight" panose="020B0402040204020203" pitchFamily="34" charset="0"/>
                                </a:rPr>
                                <m:t>=1</m:t>
                              </m:r>
                            </m:sub>
                            <m:sup>
                              <m:r>
                                <a:rPr lang="en-US" b="0" i="1" smtClean="0">
                                  <a:latin typeface="Cambria Math" panose="02040503050406030204" pitchFamily="18" charset="0"/>
                                  <a:cs typeface="Segoe UI Semilight" panose="020B0402040204020203" pitchFamily="34" charset="0"/>
                                </a:rPr>
                                <m:t>𝑛</m:t>
                              </m:r>
                            </m:sup>
                            <m:e>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𝑖</m:t>
                                  </m:r>
                                </m:sub>
                              </m:sSub>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e>
                          </m:nary>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5" name="TextBox 44">
                <a:extLst>
                  <a:ext uri="{FF2B5EF4-FFF2-40B4-BE49-F238E27FC236}">
                    <a16:creationId xmlns:a16="http://schemas.microsoft.com/office/drawing/2014/main" id="{1875D5B1-F9F0-ECC4-A4AF-09ABFFA17AA9}"/>
                  </a:ext>
                </a:extLst>
              </p:cNvPr>
              <p:cNvSpPr txBox="1">
                <a:spLocks noRot="1" noChangeAspect="1" noMove="1" noResize="1" noEditPoints="1" noAdjustHandles="1" noChangeArrowheads="1" noChangeShapeType="1" noTextEdit="1"/>
              </p:cNvSpPr>
              <p:nvPr/>
            </p:nvSpPr>
            <p:spPr>
              <a:xfrm>
                <a:off x="6027613" y="2347475"/>
                <a:ext cx="1891865" cy="848566"/>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1DBEDF-E61B-56F8-9651-BE3ADB9886AE}"/>
                  </a:ext>
                </a:extLst>
              </p:cNvPr>
              <p:cNvSpPr txBox="1"/>
              <p:nvPr/>
            </p:nvSpPr>
            <p:spPr>
              <a:xfrm>
                <a:off x="2693295" y="1314768"/>
                <a:ext cx="513025"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5" name="TextBox 4">
                <a:extLst>
                  <a:ext uri="{FF2B5EF4-FFF2-40B4-BE49-F238E27FC236}">
                    <a16:creationId xmlns:a16="http://schemas.microsoft.com/office/drawing/2014/main" id="{131DBEDF-E61B-56F8-9651-BE3ADB9886AE}"/>
                  </a:ext>
                </a:extLst>
              </p:cNvPr>
              <p:cNvSpPr txBox="1">
                <a:spLocks noRot="1" noChangeAspect="1" noMove="1" noResize="1" noEditPoints="1" noAdjustHandles="1" noChangeArrowheads="1" noChangeShapeType="1" noTextEdit="1"/>
              </p:cNvSpPr>
              <p:nvPr/>
            </p:nvSpPr>
            <p:spPr>
              <a:xfrm>
                <a:off x="2693295" y="1314768"/>
                <a:ext cx="513025" cy="369332"/>
              </a:xfrm>
              <a:prstGeom prst="rect">
                <a:avLst/>
              </a:prstGeom>
              <a:blipFill>
                <a:blip r:embed="rId7"/>
                <a:stretch>
                  <a:fillRect b="-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A1EBBB-0072-3974-8CA8-3775575B32E8}"/>
                  </a:ext>
                </a:extLst>
              </p:cNvPr>
              <p:cNvSpPr txBox="1"/>
              <p:nvPr/>
            </p:nvSpPr>
            <p:spPr>
              <a:xfrm>
                <a:off x="2076281" y="2531606"/>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6" name="TextBox 5">
                <a:extLst>
                  <a:ext uri="{FF2B5EF4-FFF2-40B4-BE49-F238E27FC236}">
                    <a16:creationId xmlns:a16="http://schemas.microsoft.com/office/drawing/2014/main" id="{06A1EBBB-0072-3974-8CA8-3775575B32E8}"/>
                  </a:ext>
                </a:extLst>
              </p:cNvPr>
              <p:cNvSpPr txBox="1">
                <a:spLocks noRot="1" noChangeAspect="1" noMove="1" noResize="1" noEditPoints="1" noAdjustHandles="1" noChangeArrowheads="1" noChangeShapeType="1" noTextEdit="1"/>
              </p:cNvSpPr>
              <p:nvPr/>
            </p:nvSpPr>
            <p:spPr>
              <a:xfrm>
                <a:off x="2076281" y="2531606"/>
                <a:ext cx="518347" cy="369332"/>
              </a:xfrm>
              <a:prstGeom prst="rect">
                <a:avLst/>
              </a:prstGeom>
              <a:blipFill>
                <a:blip r:embed="rId8"/>
                <a:stretch>
                  <a:fillRect b="-163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6516E9-B4A2-E150-109F-3EA9E0CD7E91}"/>
                  </a:ext>
                </a:extLst>
              </p:cNvPr>
              <p:cNvSpPr txBox="1"/>
              <p:nvPr/>
            </p:nvSpPr>
            <p:spPr>
              <a:xfrm>
                <a:off x="2690635" y="3783357"/>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976516E9-B4A2-E150-109F-3EA9E0CD7E91}"/>
                  </a:ext>
                </a:extLst>
              </p:cNvPr>
              <p:cNvSpPr txBox="1">
                <a:spLocks noRot="1" noChangeAspect="1" noMove="1" noResize="1" noEditPoints="1" noAdjustHandles="1" noChangeArrowheads="1" noChangeShapeType="1" noTextEdit="1"/>
              </p:cNvSpPr>
              <p:nvPr/>
            </p:nvSpPr>
            <p:spPr>
              <a:xfrm>
                <a:off x="2690635" y="3783357"/>
                <a:ext cx="518347" cy="369332"/>
              </a:xfrm>
              <a:prstGeom prst="rect">
                <a:avLst/>
              </a:prstGeom>
              <a:blipFill>
                <a:blip r:embed="rId9"/>
                <a:stretch>
                  <a:fillRect b="-3333"/>
                </a:stretch>
              </a:blipFill>
            </p:spPr>
            <p:txBody>
              <a:bodyPr/>
              <a:lstStyle/>
              <a:p>
                <a:r>
                  <a:rPr lang="en-SG">
                    <a:noFill/>
                  </a:rPr>
                  <a:t> </a:t>
                </a:r>
              </a:p>
            </p:txBody>
          </p:sp>
        </mc:Fallback>
      </mc:AlternateContent>
      <p:pic>
        <p:nvPicPr>
          <p:cNvPr id="12" name="Graphic 11">
            <a:extLst>
              <a:ext uri="{FF2B5EF4-FFF2-40B4-BE49-F238E27FC236}">
                <a16:creationId xmlns:a16="http://schemas.microsoft.com/office/drawing/2014/main" id="{72E233B2-8D64-CFC7-4AFB-7703A44520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025" y="3743692"/>
            <a:ext cx="8046320" cy="2548001"/>
          </a:xfrm>
          <a:prstGeom prst="rect">
            <a:avLst/>
          </a:prstGeom>
        </p:spPr>
      </p:pic>
      <p:sp>
        <p:nvSpPr>
          <p:cNvPr id="13" name="TextBox 12">
            <a:extLst>
              <a:ext uri="{FF2B5EF4-FFF2-40B4-BE49-F238E27FC236}">
                <a16:creationId xmlns:a16="http://schemas.microsoft.com/office/drawing/2014/main" id="{DA15F8C1-3300-ACD7-A9BE-CDD373837705}"/>
              </a:ext>
            </a:extLst>
          </p:cNvPr>
          <p:cNvSpPr txBox="1"/>
          <p:nvPr/>
        </p:nvSpPr>
        <p:spPr>
          <a:xfrm>
            <a:off x="548479" y="5146084"/>
            <a:ext cx="2772813"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Introduce </a:t>
            </a:r>
            <a:r>
              <a:rPr lang="en-US" i="1">
                <a:latin typeface="Segoe UI Semibold" panose="020B0702040204020203" pitchFamily="34" charset="0"/>
                <a:cs typeface="Segoe UI Semibold" panose="020B0702040204020203" pitchFamily="34" charset="0"/>
              </a:rPr>
              <a:t>non-linearity</a:t>
            </a:r>
            <a:r>
              <a:rPr lang="en-US" i="1">
                <a:latin typeface="Segoe UI Semilight" panose="020B0402040204020203" pitchFamily="34" charset="0"/>
                <a:cs typeface="Segoe UI Semilight" panose="020B0402040204020203" pitchFamily="34" charset="0"/>
              </a:rPr>
              <a:t> into the system</a:t>
            </a:r>
          </a:p>
        </p:txBody>
      </p:sp>
      <p:grpSp>
        <p:nvGrpSpPr>
          <p:cNvPr id="4" name="Group 4">
            <a:extLst>
              <a:ext uri="{FF2B5EF4-FFF2-40B4-BE49-F238E27FC236}">
                <a16:creationId xmlns:a16="http://schemas.microsoft.com/office/drawing/2014/main" id="{BB16A678-62EC-9E8E-1787-6060BEE52FAC}"/>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98CD73BE-6B5B-3C23-B674-E74A8B856F85}"/>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9" name="Straight Connector 6">
              <a:extLst>
                <a:ext uri="{FF2B5EF4-FFF2-40B4-BE49-F238E27FC236}">
                  <a16:creationId xmlns:a16="http://schemas.microsoft.com/office/drawing/2014/main" id="{42C63465-624C-CC70-452D-3F92F43B35F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7">
              <a:extLst>
                <a:ext uri="{FF2B5EF4-FFF2-40B4-BE49-F238E27FC236}">
                  <a16:creationId xmlns:a16="http://schemas.microsoft.com/office/drawing/2014/main" id="{4E8A6DF3-AC97-F6B5-6ED1-4CDE59FC0AEB}"/>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5">
              <a:extLst>
                <a:ext uri="{FF2B5EF4-FFF2-40B4-BE49-F238E27FC236}">
                  <a16:creationId xmlns:a16="http://schemas.microsoft.com/office/drawing/2014/main" id="{B51F2031-F387-6B4E-345C-846B22385E82}"/>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9" name="Straight Connector 9">
              <a:extLst>
                <a:ext uri="{FF2B5EF4-FFF2-40B4-BE49-F238E27FC236}">
                  <a16:creationId xmlns:a16="http://schemas.microsoft.com/office/drawing/2014/main" id="{6E1FE434-9E19-F76E-EF0C-6C77EC22BDD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7">
              <a:extLst>
                <a:ext uri="{FF2B5EF4-FFF2-40B4-BE49-F238E27FC236}">
                  <a16:creationId xmlns:a16="http://schemas.microsoft.com/office/drawing/2014/main" id="{DA379C0F-A649-B129-1C65-437BE4268414}"/>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2" name="Straight Connector 11">
              <a:extLst>
                <a:ext uri="{FF2B5EF4-FFF2-40B4-BE49-F238E27FC236}">
                  <a16:creationId xmlns:a16="http://schemas.microsoft.com/office/drawing/2014/main" id="{0B74E492-2623-5BB5-18DC-6C39E26DC67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
              <a:extLst>
                <a:ext uri="{FF2B5EF4-FFF2-40B4-BE49-F238E27FC236}">
                  <a16:creationId xmlns:a16="http://schemas.microsoft.com/office/drawing/2014/main" id="{8175C127-CD88-1273-9021-64399234C955}"/>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774230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0E90-AE90-EA4F-A701-18ADB054171E}"/>
              </a:ext>
            </a:extLst>
          </p:cNvPr>
          <p:cNvSpPr>
            <a:spLocks noGrp="1"/>
          </p:cNvSpPr>
          <p:nvPr>
            <p:ph type="title"/>
          </p:nvPr>
        </p:nvSpPr>
        <p:spPr/>
        <p:txBody>
          <a:bodyPr/>
          <a:lstStyle/>
          <a:p>
            <a:r>
              <a:rPr lang="en-SG"/>
              <a:t>Why do DNNs work?</a:t>
            </a:r>
          </a:p>
        </p:txBody>
      </p:sp>
      <p:grpSp>
        <p:nvGrpSpPr>
          <p:cNvPr id="4" name="Group 3">
            <a:extLst>
              <a:ext uri="{FF2B5EF4-FFF2-40B4-BE49-F238E27FC236}">
                <a16:creationId xmlns:a16="http://schemas.microsoft.com/office/drawing/2014/main" id="{CC73254D-FF32-B981-24D8-34BC41908CD7}"/>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596B4D57-4DF2-44BF-53FF-FAE9D851A217}"/>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6" name="Straight Connector 5">
              <a:extLst>
                <a:ext uri="{FF2B5EF4-FFF2-40B4-BE49-F238E27FC236}">
                  <a16:creationId xmlns:a16="http://schemas.microsoft.com/office/drawing/2014/main" id="{C648B336-2B82-3D0D-9199-603134EB56E7}"/>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083EF1-2941-C76B-0C87-A10DD4225012}"/>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F9EF1074-7DB0-8FC2-45A9-809682ABC9C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9" name="Straight Connector 8">
              <a:extLst>
                <a:ext uri="{FF2B5EF4-FFF2-40B4-BE49-F238E27FC236}">
                  <a16:creationId xmlns:a16="http://schemas.microsoft.com/office/drawing/2014/main" id="{E832153B-DDBC-4FC8-EDDB-2477A7E26177}"/>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3C734FB2-A862-09BA-F0DD-60D4558CE10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1" name="Straight Connector 10">
              <a:extLst>
                <a:ext uri="{FF2B5EF4-FFF2-40B4-BE49-F238E27FC236}">
                  <a16:creationId xmlns:a16="http://schemas.microsoft.com/office/drawing/2014/main" id="{FFA73660-6CB6-8474-968D-D4608A973E9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E36872AA-D2A5-0C79-E52E-334DCF0BF111}"/>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8" name="Group 4">
            <a:extLst>
              <a:ext uri="{FF2B5EF4-FFF2-40B4-BE49-F238E27FC236}">
                <a16:creationId xmlns:a16="http://schemas.microsoft.com/office/drawing/2014/main" id="{8C3F2272-FBDC-4529-AEDB-1EAF450EE8EA}"/>
              </a:ext>
            </a:extLst>
          </p:cNvPr>
          <p:cNvGrpSpPr/>
          <p:nvPr/>
        </p:nvGrpSpPr>
        <p:grpSpPr>
          <a:xfrm>
            <a:off x="551660" y="6275599"/>
            <a:ext cx="8040689" cy="353497"/>
            <a:chOff x="551656" y="6275595"/>
            <a:chExt cx="8040689" cy="353497"/>
          </a:xfrm>
        </p:grpSpPr>
        <p:sp>
          <p:nvSpPr>
            <p:cNvPr id="20" name="TextBox 2">
              <a:extLst>
                <a:ext uri="{FF2B5EF4-FFF2-40B4-BE49-F238E27FC236}">
                  <a16:creationId xmlns:a16="http://schemas.microsoft.com/office/drawing/2014/main" id="{B9A6F7A8-6955-9452-5596-A6D6BF5B96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3" name="Straight Connector 6">
              <a:extLst>
                <a:ext uri="{FF2B5EF4-FFF2-40B4-BE49-F238E27FC236}">
                  <a16:creationId xmlns:a16="http://schemas.microsoft.com/office/drawing/2014/main" id="{D75EBD63-3326-3297-6A73-7C702BBB0447}"/>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7">
              <a:extLst>
                <a:ext uri="{FF2B5EF4-FFF2-40B4-BE49-F238E27FC236}">
                  <a16:creationId xmlns:a16="http://schemas.microsoft.com/office/drawing/2014/main" id="{125741F0-B89C-F056-F442-150FD8C6112C}"/>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491014E1-4081-6622-FB49-38804B9DDBCB}"/>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6" name="Straight Connector 9">
              <a:extLst>
                <a:ext uri="{FF2B5EF4-FFF2-40B4-BE49-F238E27FC236}">
                  <a16:creationId xmlns:a16="http://schemas.microsoft.com/office/drawing/2014/main" id="{E74F047A-333B-EDC1-9E62-957A5C70E1FC}"/>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5051AED7-E9D9-C22A-40CD-DB3C3286831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10C5CD7E-444B-4248-2772-33F60748A22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A6D5E1DE-F523-96D0-CEEB-3CF7454335FA}"/>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1" name="Rectangle: Rounded Corners 20">
            <a:extLst>
              <a:ext uri="{FF2B5EF4-FFF2-40B4-BE49-F238E27FC236}">
                <a16:creationId xmlns:a16="http://schemas.microsoft.com/office/drawing/2014/main" id="{1D911E9D-8752-EDA5-7777-5AA6500F5B12}"/>
              </a:ext>
            </a:extLst>
          </p:cNvPr>
          <p:cNvSpPr/>
          <p:nvPr/>
        </p:nvSpPr>
        <p:spPr>
          <a:xfrm>
            <a:off x="842681" y="2395460"/>
            <a:ext cx="7500964" cy="109523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C98BC2BB-B921-62EA-4526-9480A97880D6}"/>
              </a:ext>
            </a:extLst>
          </p:cNvPr>
          <p:cNvSpPr txBox="1"/>
          <p:nvPr/>
        </p:nvSpPr>
        <p:spPr>
          <a:xfrm>
            <a:off x="1141153" y="2226183"/>
            <a:ext cx="1168136"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Complexity</a:t>
            </a:r>
          </a:p>
        </p:txBody>
      </p:sp>
      <p:sp>
        <p:nvSpPr>
          <p:cNvPr id="23" name="TextBox 22">
            <a:extLst>
              <a:ext uri="{FF2B5EF4-FFF2-40B4-BE49-F238E27FC236}">
                <a16:creationId xmlns:a16="http://schemas.microsoft.com/office/drawing/2014/main" id="{F5EAAE12-6DD7-68D2-FB4C-590FD0B75628}"/>
              </a:ext>
            </a:extLst>
          </p:cNvPr>
          <p:cNvSpPr txBox="1"/>
          <p:nvPr/>
        </p:nvSpPr>
        <p:spPr>
          <a:xfrm>
            <a:off x="1141153" y="2619911"/>
            <a:ext cx="7014676" cy="646331"/>
          </a:xfrm>
          <a:prstGeom prst="rect">
            <a:avLst/>
          </a:prstGeom>
          <a:noFill/>
        </p:spPr>
        <p:txBody>
          <a:bodyPr wrap="square" lIns="91440" tIns="45720" rIns="91440" bIns="45720" rtlCol="0" anchor="t">
            <a:spAutoFit/>
          </a:bodyPr>
          <a:lstStyle/>
          <a:p>
            <a:pPr algn="l"/>
            <a:r>
              <a:rPr lang="en-SG" i="1" dirty="0">
                <a:latin typeface="Segoe UI Semilight"/>
                <a:cs typeface="Segoe UI Semilight"/>
              </a:rPr>
              <a:t>NNs have a large amount of trainable parameters which allows is to be flexible and fit a large amount of data</a:t>
            </a:r>
          </a:p>
        </p:txBody>
      </p:sp>
      <p:sp>
        <p:nvSpPr>
          <p:cNvPr id="24" name="Rectangle: Rounded Corners 23">
            <a:extLst>
              <a:ext uri="{FF2B5EF4-FFF2-40B4-BE49-F238E27FC236}">
                <a16:creationId xmlns:a16="http://schemas.microsoft.com/office/drawing/2014/main" id="{86BC69AF-5380-A610-D081-C131F57F38C7}"/>
              </a:ext>
            </a:extLst>
          </p:cNvPr>
          <p:cNvSpPr/>
          <p:nvPr/>
        </p:nvSpPr>
        <p:spPr>
          <a:xfrm>
            <a:off x="842681" y="3908756"/>
            <a:ext cx="7500964" cy="109523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7EF24084-0898-75A0-16C0-790AF789DC7D}"/>
              </a:ext>
            </a:extLst>
          </p:cNvPr>
          <p:cNvSpPr txBox="1"/>
          <p:nvPr/>
        </p:nvSpPr>
        <p:spPr>
          <a:xfrm>
            <a:off x="1145495" y="4158885"/>
            <a:ext cx="7014676" cy="646331"/>
          </a:xfrm>
          <a:prstGeom prst="rect">
            <a:avLst/>
          </a:prstGeom>
          <a:noFill/>
          <a:ln>
            <a:noFill/>
          </a:ln>
        </p:spPr>
        <p:txBody>
          <a:bodyPr wrap="square" rtlCol="0">
            <a:spAutoFit/>
          </a:bodyPr>
          <a:lstStyle/>
          <a:p>
            <a:pPr algn="l"/>
            <a:r>
              <a:rPr lang="en-SG" i="1"/>
              <a:t>Repeated linearity can mimic non linearity and the activation function adds more non-linear character</a:t>
            </a:r>
          </a:p>
        </p:txBody>
      </p:sp>
      <p:sp>
        <p:nvSpPr>
          <p:cNvPr id="26" name="TextBox 25">
            <a:extLst>
              <a:ext uri="{FF2B5EF4-FFF2-40B4-BE49-F238E27FC236}">
                <a16:creationId xmlns:a16="http://schemas.microsoft.com/office/drawing/2014/main" id="{68D214E6-9567-6DAD-9E43-DDA71B4CA105}"/>
              </a:ext>
            </a:extLst>
          </p:cNvPr>
          <p:cNvSpPr txBox="1"/>
          <p:nvPr/>
        </p:nvSpPr>
        <p:spPr>
          <a:xfrm>
            <a:off x="1141152" y="3771793"/>
            <a:ext cx="1454737"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Non-linearity</a:t>
            </a:r>
          </a:p>
        </p:txBody>
      </p:sp>
    </p:spTree>
    <p:extLst>
      <p:ext uri="{BB962C8B-B14F-4D97-AF65-F5344CB8AC3E}">
        <p14:creationId xmlns:p14="http://schemas.microsoft.com/office/powerpoint/2010/main" val="157490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50"/>
                                        <p:tgtEl>
                                          <p:spTgt spid="21"/>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out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32FE-2323-904C-348D-A48103FDFDC1}"/>
              </a:ext>
            </a:extLst>
          </p:cNvPr>
          <p:cNvSpPr>
            <a:spLocks noGrp="1"/>
          </p:cNvSpPr>
          <p:nvPr>
            <p:ph type="title"/>
          </p:nvPr>
        </p:nvSpPr>
        <p:spPr/>
        <p:txBody>
          <a:bodyPr/>
          <a:lstStyle/>
          <a:p>
            <a:r>
              <a:rPr lang="en-SG"/>
              <a:t>Why do DNNs work?</a:t>
            </a:r>
          </a:p>
        </p:txBody>
      </p:sp>
      <p:pic>
        <p:nvPicPr>
          <p:cNvPr id="3" name="Picture 4" descr="Visualization of the Target dataset of a circular disk enclosed by a... |  Download Scientific Diagram">
            <a:extLst>
              <a:ext uri="{FF2B5EF4-FFF2-40B4-BE49-F238E27FC236}">
                <a16:creationId xmlns:a16="http://schemas.microsoft.com/office/drawing/2014/main" id="{33AA9028-A164-87B4-5B06-DE13E4583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334" y="2494503"/>
            <a:ext cx="3126377" cy="3280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sualization of the Target dataset of a circular disk enclosed by a... |  Download Scientific Diagram">
            <a:extLst>
              <a:ext uri="{FF2B5EF4-FFF2-40B4-BE49-F238E27FC236}">
                <a16:creationId xmlns:a16="http://schemas.microsoft.com/office/drawing/2014/main" id="{DD02DA31-B252-B52A-86BB-EF53E9A8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192" y="2494503"/>
            <a:ext cx="3126377" cy="32805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DFA263E-0CE2-D86F-F8C6-37C8EE43599E}"/>
              </a:ext>
            </a:extLst>
          </p:cNvPr>
          <p:cNvCxnSpPr>
            <a:cxnSpLocks/>
          </p:cNvCxnSpPr>
          <p:nvPr/>
        </p:nvCxnSpPr>
        <p:spPr>
          <a:xfrm flipV="1">
            <a:off x="6093129" y="3646833"/>
            <a:ext cx="295469" cy="391010"/>
          </a:xfrm>
          <a:prstGeom prst="line">
            <a:avLst/>
          </a:prstGeom>
          <a:ln w="5715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9B10CBB-3C2C-D7CF-E6F1-AFAB0AB323CA}"/>
              </a:ext>
            </a:extLst>
          </p:cNvPr>
          <p:cNvCxnSpPr>
            <a:cxnSpLocks/>
          </p:cNvCxnSpPr>
          <p:nvPr/>
        </p:nvCxnSpPr>
        <p:spPr>
          <a:xfrm>
            <a:off x="6367449" y="3670160"/>
            <a:ext cx="507326"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2B3843E-8116-90EE-2E25-0AB1E5076E99}"/>
              </a:ext>
            </a:extLst>
          </p:cNvPr>
          <p:cNvCxnSpPr>
            <a:cxnSpLocks/>
          </p:cNvCxnSpPr>
          <p:nvPr/>
        </p:nvCxnSpPr>
        <p:spPr>
          <a:xfrm>
            <a:off x="6818895" y="3646833"/>
            <a:ext cx="281940" cy="442790"/>
          </a:xfrm>
          <a:prstGeom prst="line">
            <a:avLst/>
          </a:prstGeom>
          <a:ln w="571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2585CD9-133F-CE2B-69F7-5A04EB248B21}"/>
              </a:ext>
            </a:extLst>
          </p:cNvPr>
          <p:cNvCxnSpPr>
            <a:cxnSpLocks/>
          </p:cNvCxnSpPr>
          <p:nvPr/>
        </p:nvCxnSpPr>
        <p:spPr>
          <a:xfrm flipH="1">
            <a:off x="6836675" y="4077884"/>
            <a:ext cx="264160" cy="391160"/>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63F71EA-A653-CDB0-5A02-667A8EB535F3}"/>
              </a:ext>
            </a:extLst>
          </p:cNvPr>
          <p:cNvCxnSpPr>
            <a:cxnSpLocks/>
          </p:cNvCxnSpPr>
          <p:nvPr/>
        </p:nvCxnSpPr>
        <p:spPr>
          <a:xfrm flipH="1">
            <a:off x="6318515" y="4456344"/>
            <a:ext cx="55626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9A1EFF3-76B8-B073-429E-C58A950C81DC}"/>
              </a:ext>
            </a:extLst>
          </p:cNvPr>
          <p:cNvCxnSpPr>
            <a:cxnSpLocks/>
          </p:cNvCxnSpPr>
          <p:nvPr/>
        </p:nvCxnSpPr>
        <p:spPr>
          <a:xfrm flipH="1" flipV="1">
            <a:off x="6105194" y="4005803"/>
            <a:ext cx="233641" cy="450541"/>
          </a:xfrm>
          <a:prstGeom prst="line">
            <a:avLst/>
          </a:prstGeom>
          <a:ln w="5715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3556A78-D166-3239-7243-6FE95B7CD4B7}"/>
              </a:ext>
            </a:extLst>
          </p:cNvPr>
          <p:cNvSpPr/>
          <p:nvPr/>
        </p:nvSpPr>
        <p:spPr>
          <a:xfrm>
            <a:off x="2284995" y="3711097"/>
            <a:ext cx="871728" cy="847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0442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0CCBE-DB5F-46E7-9542-4900673AFDE9}"/>
              </a:ext>
            </a:extLst>
          </p:cNvPr>
          <p:cNvSpPr>
            <a:spLocks noGrp="1"/>
          </p:cNvSpPr>
          <p:nvPr>
            <p:ph type="title"/>
          </p:nvPr>
        </p:nvSpPr>
        <p:spPr/>
        <p:txBody>
          <a:bodyPr/>
          <a:lstStyle/>
          <a:p>
            <a:r>
              <a:rPr lang="en-SG"/>
              <a:t>Loss Function</a:t>
            </a:r>
          </a:p>
        </p:txBody>
      </p:sp>
      <p:sp>
        <p:nvSpPr>
          <p:cNvPr id="40" name="TextBox 39">
            <a:extLst>
              <a:ext uri="{FF2B5EF4-FFF2-40B4-BE49-F238E27FC236}">
                <a16:creationId xmlns:a16="http://schemas.microsoft.com/office/drawing/2014/main" id="{D127EF7E-BEAA-3548-A2D8-F11108DC7ECD}"/>
              </a:ext>
            </a:extLst>
          </p:cNvPr>
          <p:cNvSpPr txBox="1"/>
          <p:nvPr/>
        </p:nvSpPr>
        <p:spPr>
          <a:xfrm>
            <a:off x="628650" y="1321356"/>
            <a:ext cx="547932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Describes how </a:t>
            </a:r>
            <a:r>
              <a:rPr lang="en-US" i="1">
                <a:latin typeface="Segoe UI Semibold" panose="020B0702040204020203" pitchFamily="34" charset="0"/>
                <a:cs typeface="Segoe UI Semibold" panose="020B0702040204020203" pitchFamily="34" charset="0"/>
              </a:rPr>
              <a:t>well / poorly </a:t>
            </a:r>
            <a:r>
              <a:rPr lang="en-US" i="1">
                <a:latin typeface="Segoe UI Semilight" panose="020B0402040204020203" pitchFamily="34" charset="0"/>
                <a:cs typeface="Segoe UI Semilight" panose="020B0402040204020203" pitchFamily="34" charset="0"/>
              </a:rPr>
              <a:t>the </a:t>
            </a:r>
            <a:r>
              <a:rPr lang="en-US" i="1">
                <a:latin typeface="Segoe UI Semibold" panose="020B0702040204020203" pitchFamily="34" charset="0"/>
                <a:cs typeface="Segoe UI Semibold" panose="020B0702040204020203" pitchFamily="34" charset="0"/>
              </a:rPr>
              <a:t>model is performing</a:t>
            </a:r>
          </a:p>
        </p:txBody>
      </p:sp>
      <p:sp>
        <p:nvSpPr>
          <p:cNvPr id="42" name="Rectangle 41">
            <a:extLst>
              <a:ext uri="{FF2B5EF4-FFF2-40B4-BE49-F238E27FC236}">
                <a16:creationId xmlns:a16="http://schemas.microsoft.com/office/drawing/2014/main" id="{28037A4C-098B-5229-840B-508185F6D4B8}"/>
              </a:ext>
            </a:extLst>
          </p:cNvPr>
          <p:cNvSpPr/>
          <p:nvPr/>
        </p:nvSpPr>
        <p:spPr>
          <a:xfrm>
            <a:off x="1411556" y="1917693"/>
            <a:ext cx="225475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Classification</a:t>
            </a:r>
          </a:p>
        </p:txBody>
      </p:sp>
      <p:cxnSp>
        <p:nvCxnSpPr>
          <p:cNvPr id="44" name="Straight Connector 43">
            <a:extLst>
              <a:ext uri="{FF2B5EF4-FFF2-40B4-BE49-F238E27FC236}">
                <a16:creationId xmlns:a16="http://schemas.microsoft.com/office/drawing/2014/main" id="{DA558DDB-7F86-C58D-02B9-ED8B218BC8E6}"/>
              </a:ext>
            </a:extLst>
          </p:cNvPr>
          <p:cNvCxnSpPr/>
          <p:nvPr/>
        </p:nvCxnSpPr>
        <p:spPr>
          <a:xfrm>
            <a:off x="4572000" y="2287025"/>
            <a:ext cx="0" cy="3657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C5812E-C933-0454-4081-C7337B5B8A76}"/>
              </a:ext>
            </a:extLst>
          </p:cNvPr>
          <p:cNvSpPr/>
          <p:nvPr/>
        </p:nvSpPr>
        <p:spPr>
          <a:xfrm>
            <a:off x="5556967" y="1917693"/>
            <a:ext cx="225475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Regression</a:t>
            </a:r>
          </a:p>
        </p:txBody>
      </p:sp>
      <p:sp>
        <p:nvSpPr>
          <p:cNvPr id="46" name="TextBox 45">
            <a:extLst>
              <a:ext uri="{FF2B5EF4-FFF2-40B4-BE49-F238E27FC236}">
                <a16:creationId xmlns:a16="http://schemas.microsoft.com/office/drawing/2014/main" id="{E63E489E-AA95-360A-F2E1-E7BFE84D57D7}"/>
              </a:ext>
            </a:extLst>
          </p:cNvPr>
          <p:cNvSpPr txBox="1"/>
          <p:nvPr/>
        </p:nvSpPr>
        <p:spPr>
          <a:xfrm>
            <a:off x="1469281" y="2514030"/>
            <a:ext cx="2275559"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Binary </a:t>
            </a:r>
            <a:r>
              <a:rPr lang="en-US" i="1" err="1">
                <a:latin typeface="Segoe UI Semibold" panose="020B0702040204020203" pitchFamily="34" charset="0"/>
                <a:cs typeface="Segoe UI Semibold" panose="020B0702040204020203" pitchFamily="34" charset="0"/>
              </a:rPr>
              <a:t>Crossentropy</a:t>
            </a:r>
            <a:endParaRPr lang="en-US" i="1">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50B3B8B-A080-814D-2C19-E24E6D6FBC8E}"/>
                  </a:ext>
                </a:extLst>
              </p:cNvPr>
              <p:cNvSpPr txBox="1"/>
              <p:nvPr/>
            </p:nvSpPr>
            <p:spPr>
              <a:xfrm>
                <a:off x="5453333" y="2514030"/>
                <a:ext cx="2414251" cy="503471"/>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MAE / L1-norm: </a:t>
                </a:r>
                <a14:m>
                  <m:oMath xmlns:m="http://schemas.openxmlformats.org/officeDocument/2006/math">
                    <m:f>
                      <m:fPr>
                        <m:ctrlPr>
                          <a:rPr lang="en-US" b="0" i="1" smtClean="0">
                            <a:latin typeface="Cambria Math" panose="02040503050406030204" pitchFamily="18" charset="0"/>
                            <a:cs typeface="Segoe UI Semilight" panose="020B0402040204020203" pitchFamily="34" charset="0"/>
                          </a:rPr>
                        </m:ctrlPr>
                      </m:fPr>
                      <m:num>
                        <m:nary>
                          <m:naryPr>
                            <m:chr m:val="∑"/>
                            <m:subHide m:val="on"/>
                            <m:supHide m:val="on"/>
                            <m:ctrlPr>
                              <a:rPr lang="en-US" b="0" i="1" smtClean="0">
                                <a:latin typeface="Cambria Math" panose="02040503050406030204" pitchFamily="18" charset="0"/>
                                <a:cs typeface="Segoe UI Semilight" panose="020B0402040204020203" pitchFamily="34" charset="0"/>
                              </a:rPr>
                            </m:ctrlPr>
                          </m:naryPr>
                          <m:sub/>
                          <m:sup/>
                          <m:e>
                            <m:d>
                              <m:dPr>
                                <m:begChr m:val="|"/>
                                <m:endChr m:val="|"/>
                                <m:ctrlPr>
                                  <a:rPr lang="en-US" i="1">
                                    <a:latin typeface="Cambria Math" panose="02040503050406030204" pitchFamily="18" charset="0"/>
                                    <a:cs typeface="Segoe UI Semilight" panose="020B0402040204020203" pitchFamily="34" charset="0"/>
                                  </a:rPr>
                                </m:ctrlPr>
                              </m:dPr>
                              <m:e>
                                <m:r>
                                  <a:rPr lang="en-US" i="1">
                                    <a:latin typeface="Cambria Math" panose="02040503050406030204" pitchFamily="18" charset="0"/>
                                    <a:cs typeface="Segoe UI Semilight" panose="020B0402040204020203" pitchFamily="34" charset="0"/>
                                  </a:rPr>
                                  <m:t>𝑥</m:t>
                                </m:r>
                                <m:r>
                                  <a:rPr lang="en-US" i="1">
                                    <a:latin typeface="Cambria Math" panose="02040503050406030204" pitchFamily="18" charset="0"/>
                                    <a:cs typeface="Segoe UI Semilight" panose="020B0402040204020203" pitchFamily="34" charset="0"/>
                                  </a:rPr>
                                  <m:t>−</m:t>
                                </m:r>
                                <m:r>
                                  <a:rPr lang="en-US" i="1">
                                    <a:latin typeface="Cambria Math" panose="02040503050406030204" pitchFamily="18" charset="0"/>
                                    <a:cs typeface="Segoe UI Semilight" panose="020B0402040204020203" pitchFamily="34" charset="0"/>
                                  </a:rPr>
                                  <m:t>𝑦</m:t>
                                </m:r>
                              </m:e>
                            </m:d>
                          </m:e>
                        </m:nary>
                      </m:num>
                      <m:den>
                        <m:r>
                          <a:rPr lang="en-US" b="0" i="1" smtClean="0">
                            <a:latin typeface="Cambria Math" panose="02040503050406030204" pitchFamily="18" charset="0"/>
                            <a:cs typeface="Segoe UI Semilight" panose="020B0402040204020203" pitchFamily="34" charset="0"/>
                          </a:rPr>
                          <m:t>𝑛</m:t>
                        </m:r>
                      </m:den>
                    </m:f>
                  </m:oMath>
                </a14:m>
                <a:endParaRPr lang="en-US" i="1">
                  <a:latin typeface="Segoe UI Semilight" panose="020B0402040204020203" pitchFamily="34" charset="0"/>
                  <a:cs typeface="Segoe UI Semilight" panose="020B0402040204020203" pitchFamily="34" charset="0"/>
                </a:endParaRPr>
              </a:p>
            </p:txBody>
          </p:sp>
        </mc:Choice>
        <mc:Fallback xmlns="">
          <p:sp>
            <p:nvSpPr>
              <p:cNvPr id="47" name="TextBox 46">
                <a:extLst>
                  <a:ext uri="{FF2B5EF4-FFF2-40B4-BE49-F238E27FC236}">
                    <a16:creationId xmlns:a16="http://schemas.microsoft.com/office/drawing/2014/main" id="{650B3B8B-A080-814D-2C19-E24E6D6FBC8E}"/>
                  </a:ext>
                </a:extLst>
              </p:cNvPr>
              <p:cNvSpPr txBox="1">
                <a:spLocks noRot="1" noChangeAspect="1" noMove="1" noResize="1" noEditPoints="1" noAdjustHandles="1" noChangeArrowheads="1" noChangeShapeType="1" noTextEdit="1"/>
              </p:cNvSpPr>
              <p:nvPr/>
            </p:nvSpPr>
            <p:spPr>
              <a:xfrm>
                <a:off x="5453333" y="2514030"/>
                <a:ext cx="2414251" cy="503471"/>
              </a:xfrm>
              <a:prstGeom prst="rect">
                <a:avLst/>
              </a:prstGeom>
              <a:blipFill>
                <a:blip r:embed="rId3"/>
                <a:stretch>
                  <a:fillRect l="-2273" t="-63855" r="-4545" b="-56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064952C-B33B-A7EF-C593-71F86622703C}"/>
                  </a:ext>
                </a:extLst>
              </p:cNvPr>
              <p:cNvSpPr txBox="1"/>
              <p:nvPr/>
            </p:nvSpPr>
            <p:spPr>
              <a:xfrm>
                <a:off x="5453333" y="3057644"/>
                <a:ext cx="2500941" cy="52418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MSE / L1-norm: </a:t>
                </a:r>
                <a14:m>
                  <m:oMath xmlns:m="http://schemas.openxmlformats.org/officeDocument/2006/math">
                    <m:f>
                      <m:fPr>
                        <m:ctrlPr>
                          <a:rPr lang="en-US" b="0" i="1" smtClean="0">
                            <a:latin typeface="Cambria Math" panose="02040503050406030204" pitchFamily="18" charset="0"/>
                            <a:cs typeface="Segoe UI Semilight" panose="020B0402040204020203" pitchFamily="34" charset="0"/>
                          </a:rPr>
                        </m:ctrlPr>
                      </m:fPr>
                      <m:num>
                        <m:nary>
                          <m:naryPr>
                            <m:chr m:val="∑"/>
                            <m:subHide m:val="on"/>
                            <m:supHide m:val="on"/>
                            <m:ctrlPr>
                              <a:rPr lang="en-US" i="1">
                                <a:latin typeface="Cambria Math" panose="02040503050406030204" pitchFamily="18" charset="0"/>
                                <a:cs typeface="Segoe UI Semilight" panose="020B0402040204020203" pitchFamily="34" charset="0"/>
                              </a:rPr>
                            </m:ctrlPr>
                          </m:naryPr>
                          <m:sub/>
                          <m:sup/>
                          <m:e>
                            <m:sSup>
                              <m:sSupPr>
                                <m:ctrlPr>
                                  <a:rPr lang="en-US" b="0" i="1" smtClean="0">
                                    <a:latin typeface="Cambria Math" panose="02040503050406030204" pitchFamily="18" charset="0"/>
                                    <a:cs typeface="Segoe UI Semilight" panose="020B0402040204020203" pitchFamily="34" charset="0"/>
                                  </a:rPr>
                                </m:ctrlPr>
                              </m:sSupPr>
                              <m:e>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𝑥</m:t>
                                    </m:r>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𝑦</m:t>
                                    </m:r>
                                  </m:e>
                                </m:d>
                              </m:e>
                              <m:sup>
                                <m:r>
                                  <a:rPr lang="en-US" b="0" i="1" smtClean="0">
                                    <a:latin typeface="Cambria Math" panose="02040503050406030204" pitchFamily="18" charset="0"/>
                                    <a:cs typeface="Segoe UI Semilight" panose="020B0402040204020203" pitchFamily="34" charset="0"/>
                                  </a:rPr>
                                  <m:t>2</m:t>
                                </m:r>
                              </m:sup>
                            </m:sSup>
                          </m:e>
                        </m:nary>
                      </m:num>
                      <m:den>
                        <m:r>
                          <a:rPr lang="en-US" b="0" i="1" smtClean="0">
                            <a:latin typeface="Cambria Math" panose="02040503050406030204" pitchFamily="18" charset="0"/>
                            <a:cs typeface="Segoe UI Semilight" panose="020B0402040204020203" pitchFamily="34" charset="0"/>
                          </a:rPr>
                          <m:t>𝑛</m:t>
                        </m:r>
                      </m:den>
                    </m:f>
                  </m:oMath>
                </a14:m>
                <a:endParaRPr lang="en-US" i="1">
                  <a:latin typeface="Segoe UI Semilight" panose="020B0402040204020203" pitchFamily="34" charset="0"/>
                  <a:cs typeface="Segoe UI Semilight" panose="020B0402040204020203" pitchFamily="34" charset="0"/>
                </a:endParaRPr>
              </a:p>
            </p:txBody>
          </p:sp>
        </mc:Choice>
        <mc:Fallback xmlns="">
          <p:sp>
            <p:nvSpPr>
              <p:cNvPr id="54" name="TextBox 53">
                <a:extLst>
                  <a:ext uri="{FF2B5EF4-FFF2-40B4-BE49-F238E27FC236}">
                    <a16:creationId xmlns:a16="http://schemas.microsoft.com/office/drawing/2014/main" id="{5064952C-B33B-A7EF-C593-71F86622703C}"/>
                  </a:ext>
                </a:extLst>
              </p:cNvPr>
              <p:cNvSpPr txBox="1">
                <a:spLocks noRot="1" noChangeAspect="1" noMove="1" noResize="1" noEditPoints="1" noAdjustHandles="1" noChangeArrowheads="1" noChangeShapeType="1" noTextEdit="1"/>
              </p:cNvSpPr>
              <p:nvPr/>
            </p:nvSpPr>
            <p:spPr>
              <a:xfrm>
                <a:off x="5453333" y="3057644"/>
                <a:ext cx="2500941" cy="524182"/>
              </a:xfrm>
              <a:prstGeom prst="rect">
                <a:avLst/>
              </a:prstGeom>
              <a:blipFill>
                <a:blip r:embed="rId4"/>
                <a:stretch>
                  <a:fillRect l="-2195" b="-5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33741E2-C1C5-7436-3F06-382970D4481B}"/>
                  </a:ext>
                </a:extLst>
              </p:cNvPr>
              <p:cNvSpPr txBox="1"/>
              <p:nvPr/>
            </p:nvSpPr>
            <p:spPr>
              <a:xfrm>
                <a:off x="5296174" y="3621969"/>
                <a:ext cx="2815258" cy="656013"/>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RMSE / L1-norm: </a:t>
                </a:r>
                <a14:m>
                  <m:oMath xmlns:m="http://schemas.openxmlformats.org/officeDocument/2006/math">
                    <m:rad>
                      <m:radPr>
                        <m:degHide m:val="on"/>
                        <m:ctrlPr>
                          <a:rPr lang="en-US" b="0" i="1" smtClean="0">
                            <a:latin typeface="Cambria Math" panose="02040503050406030204" pitchFamily="18" charset="0"/>
                            <a:cs typeface="Segoe UI Semilight" panose="020B0402040204020203" pitchFamily="34" charset="0"/>
                          </a:rPr>
                        </m:ctrlPr>
                      </m:radPr>
                      <m:deg/>
                      <m:e>
                        <m:f>
                          <m:fPr>
                            <m:ctrlPr>
                              <a:rPr lang="en-US" i="1">
                                <a:latin typeface="Cambria Math" panose="02040503050406030204" pitchFamily="18" charset="0"/>
                                <a:cs typeface="Segoe UI Semilight" panose="020B0402040204020203" pitchFamily="34" charset="0"/>
                              </a:rPr>
                            </m:ctrlPr>
                          </m:fPr>
                          <m:num>
                            <m:nary>
                              <m:naryPr>
                                <m:chr m:val="∑"/>
                                <m:subHide m:val="on"/>
                                <m:supHide m:val="on"/>
                                <m:ctrlPr>
                                  <a:rPr lang="en-US" i="1">
                                    <a:latin typeface="Cambria Math" panose="02040503050406030204" pitchFamily="18" charset="0"/>
                                    <a:cs typeface="Segoe UI Semilight" panose="020B0402040204020203" pitchFamily="34" charset="0"/>
                                  </a:rPr>
                                </m:ctrlPr>
                              </m:naryPr>
                              <m:sub/>
                              <m:sup/>
                              <m:e>
                                <m:sSup>
                                  <m:sSupPr>
                                    <m:ctrlPr>
                                      <a:rPr lang="en-US" i="1">
                                        <a:latin typeface="Cambria Math" panose="02040503050406030204" pitchFamily="18" charset="0"/>
                                        <a:cs typeface="Segoe UI Semilight" panose="020B0402040204020203" pitchFamily="34" charset="0"/>
                                      </a:rPr>
                                    </m:ctrlPr>
                                  </m:sSupPr>
                                  <m:e>
                                    <m:d>
                                      <m:dPr>
                                        <m:ctrlPr>
                                          <a:rPr lang="en-US" i="1">
                                            <a:latin typeface="Cambria Math" panose="02040503050406030204" pitchFamily="18" charset="0"/>
                                            <a:cs typeface="Segoe UI Semilight" panose="020B0402040204020203" pitchFamily="34" charset="0"/>
                                          </a:rPr>
                                        </m:ctrlPr>
                                      </m:dPr>
                                      <m:e>
                                        <m:r>
                                          <a:rPr lang="en-US" i="1">
                                            <a:latin typeface="Cambria Math" panose="02040503050406030204" pitchFamily="18" charset="0"/>
                                            <a:cs typeface="Segoe UI Semilight" panose="020B0402040204020203" pitchFamily="34" charset="0"/>
                                          </a:rPr>
                                          <m:t>𝑥</m:t>
                                        </m:r>
                                        <m:r>
                                          <a:rPr lang="en-US" i="1">
                                            <a:latin typeface="Cambria Math" panose="02040503050406030204" pitchFamily="18" charset="0"/>
                                            <a:cs typeface="Segoe UI Semilight" panose="020B0402040204020203" pitchFamily="34" charset="0"/>
                                          </a:rPr>
                                          <m:t>−</m:t>
                                        </m:r>
                                        <m:r>
                                          <a:rPr lang="en-US" i="1">
                                            <a:latin typeface="Cambria Math" panose="02040503050406030204" pitchFamily="18" charset="0"/>
                                            <a:cs typeface="Segoe UI Semilight" panose="020B0402040204020203" pitchFamily="34" charset="0"/>
                                          </a:rPr>
                                          <m:t>𝑦</m:t>
                                        </m:r>
                                      </m:e>
                                    </m:d>
                                  </m:e>
                                  <m:sup>
                                    <m:r>
                                      <a:rPr lang="en-US" i="1">
                                        <a:latin typeface="Cambria Math" panose="02040503050406030204" pitchFamily="18" charset="0"/>
                                        <a:cs typeface="Segoe UI Semilight" panose="020B0402040204020203" pitchFamily="34" charset="0"/>
                                      </a:rPr>
                                      <m:t>2</m:t>
                                    </m:r>
                                  </m:sup>
                                </m:sSup>
                              </m:e>
                            </m:nary>
                          </m:num>
                          <m:den>
                            <m:r>
                              <a:rPr lang="en-US" i="1">
                                <a:latin typeface="Cambria Math" panose="02040503050406030204" pitchFamily="18" charset="0"/>
                                <a:cs typeface="Segoe UI Semilight" panose="020B0402040204020203" pitchFamily="34" charset="0"/>
                              </a:rPr>
                              <m:t>𝑛</m:t>
                            </m:r>
                          </m:den>
                        </m:f>
                      </m:e>
                    </m:rad>
                  </m:oMath>
                </a14:m>
                <a:endParaRPr lang="en-US" i="1">
                  <a:latin typeface="Segoe UI Semilight" panose="020B0402040204020203" pitchFamily="34" charset="0"/>
                  <a:cs typeface="Segoe UI Semilight" panose="020B0402040204020203" pitchFamily="34" charset="0"/>
                </a:endParaRPr>
              </a:p>
            </p:txBody>
          </p:sp>
        </mc:Choice>
        <mc:Fallback xmlns="">
          <p:sp>
            <p:nvSpPr>
              <p:cNvPr id="56" name="TextBox 55">
                <a:extLst>
                  <a:ext uri="{FF2B5EF4-FFF2-40B4-BE49-F238E27FC236}">
                    <a16:creationId xmlns:a16="http://schemas.microsoft.com/office/drawing/2014/main" id="{633741E2-C1C5-7436-3F06-382970D4481B}"/>
                  </a:ext>
                </a:extLst>
              </p:cNvPr>
              <p:cNvSpPr txBox="1">
                <a:spLocks noRot="1" noChangeAspect="1" noMove="1" noResize="1" noEditPoints="1" noAdjustHandles="1" noChangeArrowheads="1" noChangeShapeType="1" noTextEdit="1"/>
              </p:cNvSpPr>
              <p:nvPr/>
            </p:nvSpPr>
            <p:spPr>
              <a:xfrm>
                <a:off x="5296174" y="3621969"/>
                <a:ext cx="2815258" cy="656013"/>
              </a:xfrm>
              <a:prstGeom prst="rect">
                <a:avLst/>
              </a:prstGeom>
              <a:blipFill>
                <a:blip r:embed="rId5"/>
                <a:stretch>
                  <a:fillRect l="-1948"/>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D62DBDF6-C0B0-FDB3-8024-7EED3BB40012}"/>
              </a:ext>
            </a:extLst>
          </p:cNvPr>
          <p:cNvSpPr txBox="1"/>
          <p:nvPr/>
        </p:nvSpPr>
        <p:spPr>
          <a:xfrm>
            <a:off x="1230826" y="3059668"/>
            <a:ext cx="277787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Categorical </a:t>
            </a:r>
            <a:r>
              <a:rPr lang="en-US" i="1" err="1">
                <a:latin typeface="Segoe UI Semibold" panose="020B0702040204020203" pitchFamily="34" charset="0"/>
                <a:cs typeface="Segoe UI Semibold" panose="020B0702040204020203" pitchFamily="34" charset="0"/>
              </a:rPr>
              <a:t>Crossentropy</a:t>
            </a:r>
            <a:endParaRPr lang="en-US" i="1">
              <a:latin typeface="Segoe UI Semibold" panose="020B0702040204020203" pitchFamily="34" charset="0"/>
              <a:cs typeface="Segoe UI Semibold" panose="020B0702040204020203" pitchFamily="34" charset="0"/>
            </a:endParaRPr>
          </a:p>
        </p:txBody>
      </p:sp>
      <p:grpSp>
        <p:nvGrpSpPr>
          <p:cNvPr id="2" name="Group 4">
            <a:extLst>
              <a:ext uri="{FF2B5EF4-FFF2-40B4-BE49-F238E27FC236}">
                <a16:creationId xmlns:a16="http://schemas.microsoft.com/office/drawing/2014/main" id="{CD03923A-66DB-D301-A837-E37A1460F41B}"/>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622FFD2D-53DC-17C8-C33C-F5B679F8C0D1}"/>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6">
              <a:extLst>
                <a:ext uri="{FF2B5EF4-FFF2-40B4-BE49-F238E27FC236}">
                  <a16:creationId xmlns:a16="http://schemas.microsoft.com/office/drawing/2014/main" id="{A28824F7-AAAB-7EB5-28CD-3FC2238318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7">
              <a:extLst>
                <a:ext uri="{FF2B5EF4-FFF2-40B4-BE49-F238E27FC236}">
                  <a16:creationId xmlns:a16="http://schemas.microsoft.com/office/drawing/2014/main" id="{6A2F480D-8CD9-8C75-F87A-C831C10AE588}"/>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8C5CC468-8499-4614-CE8B-73DF335A7346}"/>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9">
              <a:extLst>
                <a:ext uri="{FF2B5EF4-FFF2-40B4-BE49-F238E27FC236}">
                  <a16:creationId xmlns:a16="http://schemas.microsoft.com/office/drawing/2014/main" id="{1A431C98-FB91-3BD7-59F3-370EF1784A4E}"/>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A535D1F7-83D4-C64A-5033-62110D28B86E}"/>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11">
              <a:extLst>
                <a:ext uri="{FF2B5EF4-FFF2-40B4-BE49-F238E27FC236}">
                  <a16:creationId xmlns:a16="http://schemas.microsoft.com/office/drawing/2014/main" id="{F2246D82-A174-AB8D-C935-8131DD2715C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51B773E4-1274-487A-648B-0EE1507B2338}"/>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193065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250"/>
                                        <p:tgtEl>
                                          <p:spTgt spid="4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250"/>
                                        <p:tgtEl>
                                          <p:spTgt spid="4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25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up)">
                                      <p:cBhvr>
                                        <p:cTn id="20" dur="25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250"/>
                                        <p:tgtEl>
                                          <p:spTgt spid="45"/>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250"/>
                                        <p:tgtEl>
                                          <p:spTgt spid="47"/>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250"/>
                                        <p:tgtEl>
                                          <p:spTgt spid="54"/>
                                        </p:tgtEl>
                                      </p:cBhvr>
                                    </p:animEffect>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46" grpId="0"/>
      <p:bldP spid="47" grpId="0"/>
      <p:bldP spid="54"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7" name="Arc 26">
            <a:extLst>
              <a:ext uri="{FF2B5EF4-FFF2-40B4-BE49-F238E27FC236}">
                <a16:creationId xmlns:a16="http://schemas.microsoft.com/office/drawing/2014/main" id="{03AFE37B-3AAD-3D32-BE53-19B75A064243}"/>
              </a:ext>
            </a:extLst>
          </p:cNvPr>
          <p:cNvSpPr/>
          <p:nvPr/>
        </p:nvSpPr>
        <p:spPr>
          <a:xfrm rot="5219488">
            <a:off x="-498671" y="932518"/>
            <a:ext cx="4643780" cy="2329161"/>
          </a:xfrm>
          <a:prstGeom prst="arc">
            <a:avLst>
              <a:gd name="adj1" fmla="val 16200000"/>
              <a:gd name="adj2" fmla="val 56604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38" name="Group 37">
            <a:extLst>
              <a:ext uri="{FF2B5EF4-FFF2-40B4-BE49-F238E27FC236}">
                <a16:creationId xmlns:a16="http://schemas.microsoft.com/office/drawing/2014/main" id="{FB642137-C1E8-6464-F7CB-0346D77F60DD}"/>
              </a:ext>
            </a:extLst>
          </p:cNvPr>
          <p:cNvGrpSpPr/>
          <p:nvPr/>
        </p:nvGrpSpPr>
        <p:grpSpPr>
          <a:xfrm>
            <a:off x="788351" y="4168232"/>
            <a:ext cx="3326874" cy="525913"/>
            <a:chOff x="788351" y="4168232"/>
            <a:chExt cx="3326874" cy="525913"/>
          </a:xfrm>
        </p:grpSpPr>
        <p:cxnSp>
          <p:nvCxnSpPr>
            <p:cNvPr id="29" name="Straight Connector 28">
              <a:extLst>
                <a:ext uri="{FF2B5EF4-FFF2-40B4-BE49-F238E27FC236}">
                  <a16:creationId xmlns:a16="http://schemas.microsoft.com/office/drawing/2014/main" id="{54CAD500-39A8-DBFE-3E21-582AC3CA94C2}"/>
                </a:ext>
              </a:extLst>
            </p:cNvPr>
            <p:cNvCxnSpPr/>
            <p:nvPr/>
          </p:nvCxnSpPr>
          <p:spPr>
            <a:xfrm>
              <a:off x="788351" y="4431189"/>
              <a:ext cx="2319707"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158C50-C3D6-894C-30F0-F1C87187659C}"/>
                    </a:ext>
                  </a:extLst>
                </p:cNvPr>
                <p:cNvSpPr txBox="1"/>
                <p:nvPr/>
              </p:nvSpPr>
              <p:spPr>
                <a:xfrm>
                  <a:off x="3358030" y="4168232"/>
                  <a:ext cx="757195" cy="52591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cs typeface="Segoe UI Semilight" panose="020B0402040204020203" pitchFamily="34" charset="0"/>
                              </a:rPr>
                            </m:ctrlPr>
                          </m:fPr>
                          <m:num>
                            <m:r>
                              <a:rPr lang="en-SG" i="1" smtClean="0">
                                <a:latin typeface="Cambria Math" panose="02040503050406030204" pitchFamily="18" charset="0"/>
                                <a:cs typeface="Segoe UI Semilight" panose="020B0402040204020203" pitchFamily="34" charset="0"/>
                              </a:rPr>
                              <m:t>𝑑</m:t>
                            </m:r>
                          </m:num>
                          <m:den>
                            <m:r>
                              <a:rPr lang="en-SG" i="1" smtClean="0">
                                <a:latin typeface="Cambria Math" panose="02040503050406030204" pitchFamily="18" charset="0"/>
                                <a:cs typeface="Segoe UI Semilight" panose="020B0402040204020203" pitchFamily="34" charset="0"/>
                              </a:rPr>
                              <m:t>𝑑𝑥</m:t>
                            </m:r>
                          </m:den>
                        </m:f>
                        <m:r>
                          <a:rPr lang="en-SG" b="0" i="1" smtClean="0">
                            <a:latin typeface="Cambria Math" panose="02040503050406030204" pitchFamily="18" charset="0"/>
                            <a:cs typeface="Segoe UI Semilight" panose="020B0402040204020203" pitchFamily="34" charset="0"/>
                          </a:rPr>
                          <m:t>=0</m:t>
                        </m:r>
                      </m:oMath>
                    </m:oMathPara>
                  </a14:m>
                  <a:endParaRPr lang="en-SG" i="1">
                    <a:latin typeface="Segoe UI Semilight" panose="020B0402040204020203" pitchFamily="34" charset="0"/>
                    <a:cs typeface="Segoe UI Semilight" panose="020B0402040204020203" pitchFamily="34" charset="0"/>
                  </a:endParaRPr>
                </a:p>
              </p:txBody>
            </p:sp>
          </mc:Choice>
          <mc:Fallback xmlns="">
            <p:sp>
              <p:nvSpPr>
                <p:cNvPr id="31" name="TextBox 30">
                  <a:extLst>
                    <a:ext uri="{FF2B5EF4-FFF2-40B4-BE49-F238E27FC236}">
                      <a16:creationId xmlns:a16="http://schemas.microsoft.com/office/drawing/2014/main" id="{D5158C50-C3D6-894C-30F0-F1C87187659C}"/>
                    </a:ext>
                  </a:extLst>
                </p:cNvPr>
                <p:cNvSpPr txBox="1">
                  <a:spLocks noRot="1" noChangeAspect="1" noMove="1" noResize="1" noEditPoints="1" noAdjustHandles="1" noChangeArrowheads="1" noChangeShapeType="1" noTextEdit="1"/>
                </p:cNvSpPr>
                <p:nvPr/>
              </p:nvSpPr>
              <p:spPr>
                <a:xfrm>
                  <a:off x="3358030" y="4168232"/>
                  <a:ext cx="757195" cy="525913"/>
                </a:xfrm>
                <a:prstGeom prst="rect">
                  <a:avLst/>
                </a:prstGeom>
                <a:blipFill>
                  <a:blip r:embed="rId3"/>
                  <a:stretch>
                    <a:fillRect/>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B1A9E504-D511-CA9F-F659-9466093CA1D0}"/>
              </a:ext>
            </a:extLst>
          </p:cNvPr>
          <p:cNvGrpSpPr/>
          <p:nvPr/>
        </p:nvGrpSpPr>
        <p:grpSpPr>
          <a:xfrm>
            <a:off x="2492732" y="2714921"/>
            <a:ext cx="1808857" cy="1593051"/>
            <a:chOff x="2492732" y="2714921"/>
            <a:chExt cx="1808857" cy="1593051"/>
          </a:xfrm>
        </p:grpSpPr>
        <p:cxnSp>
          <p:nvCxnSpPr>
            <p:cNvPr id="33" name="Straight Connector 32">
              <a:extLst>
                <a:ext uri="{FF2B5EF4-FFF2-40B4-BE49-F238E27FC236}">
                  <a16:creationId xmlns:a16="http://schemas.microsoft.com/office/drawing/2014/main" id="{074295B3-00D2-A24A-28EA-6330536B0D96}"/>
                </a:ext>
              </a:extLst>
            </p:cNvPr>
            <p:cNvCxnSpPr>
              <a:cxnSpLocks/>
            </p:cNvCxnSpPr>
            <p:nvPr/>
          </p:nvCxnSpPr>
          <p:spPr>
            <a:xfrm flipV="1">
              <a:off x="2492732" y="2714921"/>
              <a:ext cx="672689" cy="1593051"/>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6FC6AE-D9F4-C893-2A8E-5422786BDF98}"/>
                    </a:ext>
                  </a:extLst>
                </p:cNvPr>
                <p:cNvSpPr txBox="1"/>
                <p:nvPr/>
              </p:nvSpPr>
              <p:spPr>
                <a:xfrm>
                  <a:off x="3255597" y="2810368"/>
                  <a:ext cx="1045992" cy="52591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cs typeface="Segoe UI Semilight" panose="020B0402040204020203" pitchFamily="34" charset="0"/>
                              </a:rPr>
                            </m:ctrlPr>
                          </m:fPr>
                          <m:num>
                            <m:r>
                              <a:rPr lang="en-SG" i="1" smtClean="0">
                                <a:latin typeface="Cambria Math" panose="02040503050406030204" pitchFamily="18" charset="0"/>
                                <a:cs typeface="Segoe UI Semilight" panose="020B0402040204020203" pitchFamily="34" charset="0"/>
                              </a:rPr>
                              <m:t>𝑑</m:t>
                            </m:r>
                          </m:num>
                          <m:den>
                            <m:r>
                              <a:rPr lang="en-SG" i="1" smtClean="0">
                                <a:latin typeface="Cambria Math" panose="02040503050406030204" pitchFamily="18" charset="0"/>
                                <a:cs typeface="Segoe UI Semilight" panose="020B0402040204020203" pitchFamily="34" charset="0"/>
                              </a:rPr>
                              <m:t>𝑑𝑥</m:t>
                            </m:r>
                          </m:den>
                        </m:f>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𝑣𝑒</m:t>
                        </m:r>
                      </m:oMath>
                    </m:oMathPara>
                  </a14:m>
                  <a:endParaRPr lang="en-SG" i="1">
                    <a:latin typeface="Segoe UI Semilight" panose="020B0402040204020203" pitchFamily="34" charset="0"/>
                    <a:cs typeface="Segoe UI Semilight" panose="020B0402040204020203" pitchFamily="34" charset="0"/>
                  </a:endParaRPr>
                </a:p>
              </p:txBody>
            </p:sp>
          </mc:Choice>
          <mc:Fallback xmlns="">
            <p:sp>
              <p:nvSpPr>
                <p:cNvPr id="35" name="TextBox 34">
                  <a:extLst>
                    <a:ext uri="{FF2B5EF4-FFF2-40B4-BE49-F238E27FC236}">
                      <a16:creationId xmlns:a16="http://schemas.microsoft.com/office/drawing/2014/main" id="{A36FC6AE-D9F4-C893-2A8E-5422786BDF98}"/>
                    </a:ext>
                  </a:extLst>
                </p:cNvPr>
                <p:cNvSpPr txBox="1">
                  <a:spLocks noRot="1" noChangeAspect="1" noMove="1" noResize="1" noEditPoints="1" noAdjustHandles="1" noChangeArrowheads="1" noChangeShapeType="1" noTextEdit="1"/>
                </p:cNvSpPr>
                <p:nvPr/>
              </p:nvSpPr>
              <p:spPr>
                <a:xfrm>
                  <a:off x="3255597" y="2810368"/>
                  <a:ext cx="1045992" cy="525913"/>
                </a:xfrm>
                <a:prstGeom prst="rect">
                  <a:avLst/>
                </a:prstGeom>
                <a:blipFill>
                  <a:blip r:embed="rId4"/>
                  <a:stretch>
                    <a:fillRect/>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11B14BFA-1041-ECC5-0FAA-760B1E2C5A52}"/>
              </a:ext>
            </a:extLst>
          </p:cNvPr>
          <p:cNvSpPr txBox="1"/>
          <p:nvPr/>
        </p:nvSpPr>
        <p:spPr>
          <a:xfrm>
            <a:off x="2955661" y="3409959"/>
            <a:ext cx="2442249"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Implies that the x-step should be to the left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BDCE2B2-7854-F96D-F2B3-ACFF6D2CFD4C}"/>
                  </a:ext>
                </a:extLst>
              </p:cNvPr>
              <p:cNvSpPr txBox="1"/>
              <p:nvPr/>
            </p:nvSpPr>
            <p:spPr>
              <a:xfrm>
                <a:off x="6080890" y="2501732"/>
                <a:ext cx="1986121" cy="52668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𝑊</m:t>
                          </m:r>
                        </m:e>
                        <m:sub>
                          <m:r>
                            <a:rPr lang="en-SG" b="0" i="1" smtClean="0">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+1</m:t>
                          </m:r>
                        </m:sub>
                      </m:sSub>
                      <m:r>
                        <a:rPr lang="en-SG" b="0" i="1" smtClean="0">
                          <a:latin typeface="Cambria Math" panose="02040503050406030204" pitchFamily="18" charset="0"/>
                          <a:cs typeface="Segoe UI Semilight" panose="020B0402040204020203" pitchFamily="34" charset="0"/>
                        </a:rPr>
                        <m:t>=</m:t>
                      </m:r>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𝑊</m:t>
                          </m:r>
                        </m:e>
                        <m:sub>
                          <m:r>
                            <a:rPr lang="en-SG" b="0" i="1" smtClean="0">
                              <a:latin typeface="Cambria Math" panose="02040503050406030204" pitchFamily="18" charset="0"/>
                              <a:cs typeface="Segoe UI Semilight" panose="020B0402040204020203" pitchFamily="34" charset="0"/>
                            </a:rPr>
                            <m:t>𝑛</m:t>
                          </m:r>
                        </m:sub>
                      </m:s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𝛾</m:t>
                      </m:r>
                      <m:f>
                        <m:f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fPr>
                        <m:num>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𝐶</m:t>
                          </m:r>
                        </m:num>
                        <m:den>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𝑊</m:t>
                          </m:r>
                        </m:den>
                      </m:f>
                    </m:oMath>
                  </m:oMathPara>
                </a14:m>
                <a:endParaRPr lang="en-SG" i="1">
                  <a:latin typeface="Segoe UI Semilight" panose="020B0402040204020203" pitchFamily="34" charset="0"/>
                  <a:cs typeface="Segoe UI Semilight" panose="020B0402040204020203" pitchFamily="34" charset="0"/>
                </a:endParaRPr>
              </a:p>
            </p:txBody>
          </p:sp>
        </mc:Choice>
        <mc:Fallback xmlns="">
          <p:sp>
            <p:nvSpPr>
              <p:cNvPr id="39" name="TextBox 38">
                <a:extLst>
                  <a:ext uri="{FF2B5EF4-FFF2-40B4-BE49-F238E27FC236}">
                    <a16:creationId xmlns:a16="http://schemas.microsoft.com/office/drawing/2014/main" id="{FBDCE2B2-7854-F96D-F2B3-ACFF6D2CFD4C}"/>
                  </a:ext>
                </a:extLst>
              </p:cNvPr>
              <p:cNvSpPr txBox="1">
                <a:spLocks noRot="1" noChangeAspect="1" noMove="1" noResize="1" noEditPoints="1" noAdjustHandles="1" noChangeArrowheads="1" noChangeShapeType="1" noTextEdit="1"/>
              </p:cNvSpPr>
              <p:nvPr/>
            </p:nvSpPr>
            <p:spPr>
              <a:xfrm>
                <a:off x="6080890" y="2501732"/>
                <a:ext cx="1986121" cy="52668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39104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FF16-543B-E49A-470E-B85EF448109C}"/>
              </a:ext>
            </a:extLst>
          </p:cNvPr>
          <p:cNvSpPr>
            <a:spLocks noGrp="1"/>
          </p:cNvSpPr>
          <p:nvPr>
            <p:ph type="title"/>
          </p:nvPr>
        </p:nvSpPr>
        <p:spPr/>
        <p:txBody>
          <a:bodyPr/>
          <a:lstStyle/>
          <a:p>
            <a:r>
              <a:rPr lang="en-SG"/>
              <a:t>Who are we?</a:t>
            </a:r>
          </a:p>
        </p:txBody>
      </p:sp>
      <p:pic>
        <p:nvPicPr>
          <p:cNvPr id="12" name="Picture 11">
            <a:extLst>
              <a:ext uri="{FF2B5EF4-FFF2-40B4-BE49-F238E27FC236}">
                <a16:creationId xmlns:a16="http://schemas.microsoft.com/office/drawing/2014/main" id="{4F39744C-C4C0-01CA-BBCC-5CB842FCA3B9}"/>
              </a:ext>
            </a:extLst>
          </p:cNvPr>
          <p:cNvPicPr>
            <a:picLocks noChangeAspect="1"/>
          </p:cNvPicPr>
          <p:nvPr/>
        </p:nvPicPr>
        <p:blipFill>
          <a:blip r:embed="rId2"/>
          <a:stretch>
            <a:fillRect/>
          </a:stretch>
        </p:blipFill>
        <p:spPr>
          <a:xfrm>
            <a:off x="753341" y="2229385"/>
            <a:ext cx="1557410" cy="1590313"/>
          </a:xfrm>
          <a:prstGeom prst="rect">
            <a:avLst/>
          </a:prstGeom>
          <a:ln w="28575">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18431134-F644-95DB-D300-7AAB08AA250D}"/>
              </a:ext>
            </a:extLst>
          </p:cNvPr>
          <p:cNvPicPr>
            <a:picLocks noChangeAspect="1"/>
          </p:cNvPicPr>
          <p:nvPr/>
        </p:nvPicPr>
        <p:blipFill>
          <a:blip r:embed="rId3"/>
          <a:stretch>
            <a:fillRect/>
          </a:stretch>
        </p:blipFill>
        <p:spPr>
          <a:xfrm>
            <a:off x="2734887" y="2281338"/>
            <a:ext cx="1529804" cy="1486405"/>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EEDBD530-D2A6-4ED0-1115-60770E028E2F}"/>
              </a:ext>
            </a:extLst>
          </p:cNvPr>
          <p:cNvPicPr>
            <a:picLocks noChangeAspect="1"/>
          </p:cNvPicPr>
          <p:nvPr/>
        </p:nvPicPr>
        <p:blipFill>
          <a:blip r:embed="rId4"/>
          <a:stretch>
            <a:fillRect/>
          </a:stretch>
        </p:blipFill>
        <p:spPr>
          <a:xfrm>
            <a:off x="4688827" y="2176700"/>
            <a:ext cx="1767467" cy="1642997"/>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4573C838-4A28-52C8-76B2-9A3809D6BDD0}"/>
              </a:ext>
            </a:extLst>
          </p:cNvPr>
          <p:cNvPicPr>
            <a:picLocks noChangeAspect="1"/>
          </p:cNvPicPr>
          <p:nvPr/>
        </p:nvPicPr>
        <p:blipFill>
          <a:blip r:embed="rId5"/>
          <a:stretch>
            <a:fillRect/>
          </a:stretch>
        </p:blipFill>
        <p:spPr>
          <a:xfrm>
            <a:off x="6880430" y="2229385"/>
            <a:ext cx="1767467" cy="1497281"/>
          </a:xfrm>
          <a:prstGeom prst="rect">
            <a:avLst/>
          </a:prstGeom>
          <a:ln w="28575">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B9C40088-4F95-03EC-6EC8-6E9624C15614}"/>
              </a:ext>
            </a:extLst>
          </p:cNvPr>
          <p:cNvSpPr txBox="1"/>
          <p:nvPr/>
        </p:nvSpPr>
        <p:spPr>
          <a:xfrm>
            <a:off x="6952504" y="4132506"/>
            <a:ext cx="1623317"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Karimi </a:t>
            </a:r>
            <a:r>
              <a:rPr lang="en-US" i="1" err="1">
                <a:latin typeface="Segoe UI Semibold" panose="020B0702040204020203" pitchFamily="34" charset="0"/>
                <a:cs typeface="Segoe UI Semibold" panose="020B0702040204020203" pitchFamily="34" charset="0"/>
              </a:rPr>
              <a:t>Zayan</a:t>
            </a:r>
            <a:endParaRPr lang="en-US" i="1">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2274E312-C905-B617-134A-AF8570FA3D7C}"/>
              </a:ext>
            </a:extLst>
          </p:cNvPr>
          <p:cNvSpPr txBox="1"/>
          <p:nvPr/>
        </p:nvSpPr>
        <p:spPr>
          <a:xfrm>
            <a:off x="4768944" y="4132506"/>
            <a:ext cx="1623317"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Lim Li Xin Jed</a:t>
            </a:r>
          </a:p>
        </p:txBody>
      </p:sp>
      <p:sp>
        <p:nvSpPr>
          <p:cNvPr id="21" name="TextBox 20">
            <a:extLst>
              <a:ext uri="{FF2B5EF4-FFF2-40B4-BE49-F238E27FC236}">
                <a16:creationId xmlns:a16="http://schemas.microsoft.com/office/drawing/2014/main" id="{58DD96A4-8B98-3673-E4CF-B14A7ECA289B}"/>
              </a:ext>
            </a:extLst>
          </p:cNvPr>
          <p:cNvSpPr txBox="1"/>
          <p:nvPr/>
        </p:nvSpPr>
        <p:spPr>
          <a:xfrm>
            <a:off x="833459" y="4132506"/>
            <a:ext cx="1397174"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Mahir Shah</a:t>
            </a:r>
          </a:p>
        </p:txBody>
      </p:sp>
      <p:sp>
        <p:nvSpPr>
          <p:cNvPr id="22" name="TextBox 21">
            <a:extLst>
              <a:ext uri="{FF2B5EF4-FFF2-40B4-BE49-F238E27FC236}">
                <a16:creationId xmlns:a16="http://schemas.microsoft.com/office/drawing/2014/main" id="{264D7C46-B448-6001-9852-C1EC4D8562F7}"/>
              </a:ext>
            </a:extLst>
          </p:cNvPr>
          <p:cNvSpPr txBox="1"/>
          <p:nvPr/>
        </p:nvSpPr>
        <p:spPr>
          <a:xfrm>
            <a:off x="2866588" y="4132506"/>
            <a:ext cx="1266401"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Kabir Jain</a:t>
            </a:r>
          </a:p>
        </p:txBody>
      </p:sp>
      <p:pic>
        <p:nvPicPr>
          <p:cNvPr id="1026" name="Picture 2" descr="NUS High School of Math and Science - Wikipedia">
            <a:extLst>
              <a:ext uri="{FF2B5EF4-FFF2-40B4-BE49-F238E27FC236}">
                <a16:creationId xmlns:a16="http://schemas.microsoft.com/office/drawing/2014/main" id="{5CC0C91A-B4DA-68ED-957B-7F8245500C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5125" y="4814647"/>
            <a:ext cx="3333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69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18E0-136E-5E0C-475E-B6977FAE95AE}"/>
              </a:ext>
            </a:extLst>
          </p:cNvPr>
          <p:cNvSpPr>
            <a:spLocks noGrp="1"/>
          </p:cNvSpPr>
          <p:nvPr>
            <p:ph type="title"/>
          </p:nvPr>
        </p:nvSpPr>
        <p:spPr/>
        <p:txBody>
          <a:bodyPr/>
          <a:lstStyle/>
          <a:p>
            <a:r>
              <a:rPr lang="en-SG" dirty="0"/>
              <a:t>Generally</a:t>
            </a:r>
          </a:p>
        </p:txBody>
      </p:sp>
      <p:sp>
        <p:nvSpPr>
          <p:cNvPr id="4" name="Rectangle 3">
            <a:extLst>
              <a:ext uri="{FF2B5EF4-FFF2-40B4-BE49-F238E27FC236}">
                <a16:creationId xmlns:a16="http://schemas.microsoft.com/office/drawing/2014/main" id="{BBF415EA-6414-4FF2-5B5E-3B61F79EEC0F}"/>
              </a:ext>
            </a:extLst>
          </p:cNvPr>
          <p:cNvSpPr/>
          <p:nvPr/>
        </p:nvSpPr>
        <p:spPr>
          <a:xfrm>
            <a:off x="4068990" y="3234912"/>
            <a:ext cx="1006019" cy="72209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i="1">
                <a:solidFill>
                  <a:schemeClr val="tx1"/>
                </a:solidFill>
                <a:latin typeface="Segoe UI Semibold" panose="020B0702040204020203" pitchFamily="34" charset="0"/>
                <a:cs typeface="Segoe UI Semibold" panose="020B0702040204020203" pitchFamily="34" charset="0"/>
              </a:rPr>
              <a:t>MLP</a:t>
            </a:r>
          </a:p>
        </p:txBody>
      </p:sp>
      <p:cxnSp>
        <p:nvCxnSpPr>
          <p:cNvPr id="5" name="Straight Arrow Connector 4">
            <a:extLst>
              <a:ext uri="{FF2B5EF4-FFF2-40B4-BE49-F238E27FC236}">
                <a16:creationId xmlns:a16="http://schemas.microsoft.com/office/drawing/2014/main" id="{4C97387A-7EC1-510F-3957-09E9AD0C2F2B}"/>
              </a:ext>
            </a:extLst>
          </p:cNvPr>
          <p:cNvCxnSpPr>
            <a:cxnSpLocks/>
            <a:stCxn id="4" idx="3"/>
          </p:cNvCxnSpPr>
          <p:nvPr/>
        </p:nvCxnSpPr>
        <p:spPr>
          <a:xfrm>
            <a:off x="5075009" y="3595962"/>
            <a:ext cx="6357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D34AD28-D158-4F6D-3CDA-C86C53A234B0}"/>
              </a:ext>
            </a:extLst>
          </p:cNvPr>
          <p:cNvCxnSpPr>
            <a:cxnSpLocks/>
            <a:endCxn id="4" idx="1"/>
          </p:cNvCxnSpPr>
          <p:nvPr/>
        </p:nvCxnSpPr>
        <p:spPr>
          <a:xfrm>
            <a:off x="3433232" y="3595961"/>
            <a:ext cx="6357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9CC4F5-B3EC-0537-D8F8-03A568E946A1}"/>
                  </a:ext>
                </a:extLst>
              </p:cNvPr>
              <p:cNvSpPr txBox="1"/>
              <p:nvPr/>
            </p:nvSpPr>
            <p:spPr>
              <a:xfrm>
                <a:off x="3024115" y="3407062"/>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𝒙</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A79CC4F5-B3EC-0537-D8F8-03A568E946A1}"/>
                  </a:ext>
                </a:extLst>
              </p:cNvPr>
              <p:cNvSpPr txBox="1">
                <a:spLocks noRot="1" noChangeAspect="1" noMove="1" noResize="1" noEditPoints="1" noAdjustHandles="1" noChangeArrowheads="1" noChangeShapeType="1" noTextEdit="1"/>
              </p:cNvSpPr>
              <p:nvPr/>
            </p:nvSpPr>
            <p:spPr>
              <a:xfrm>
                <a:off x="3024115" y="3407062"/>
                <a:ext cx="386644" cy="369332"/>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C8BFF3-60D3-A9A6-0C97-9EC3B24BAF09}"/>
                  </a:ext>
                </a:extLst>
              </p:cNvPr>
              <p:cNvSpPr txBox="1"/>
              <p:nvPr/>
            </p:nvSpPr>
            <p:spPr>
              <a:xfrm>
                <a:off x="5710767" y="3407062"/>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𝒚</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8" name="TextBox 7">
                <a:extLst>
                  <a:ext uri="{FF2B5EF4-FFF2-40B4-BE49-F238E27FC236}">
                    <a16:creationId xmlns:a16="http://schemas.microsoft.com/office/drawing/2014/main" id="{0EC8BFF3-60D3-A9A6-0C97-9EC3B24BAF09}"/>
                  </a:ext>
                </a:extLst>
              </p:cNvPr>
              <p:cNvSpPr txBox="1">
                <a:spLocks noRot="1" noChangeAspect="1" noMove="1" noResize="1" noEditPoints="1" noAdjustHandles="1" noChangeArrowheads="1" noChangeShapeType="1" noTextEdit="1"/>
              </p:cNvSpPr>
              <p:nvPr/>
            </p:nvSpPr>
            <p:spPr>
              <a:xfrm>
                <a:off x="5710767" y="3407062"/>
                <a:ext cx="386644" cy="369332"/>
              </a:xfrm>
              <a:prstGeom prst="rect">
                <a:avLst/>
              </a:prstGeom>
              <a:blipFill>
                <a:blip r:embed="rId3"/>
                <a:stretch>
                  <a:fillRect b="-10000"/>
                </a:stretch>
              </a:blipFill>
            </p:spPr>
            <p:txBody>
              <a:bodyPr/>
              <a:lstStyle/>
              <a:p>
                <a:r>
                  <a:rPr lang="en-SG">
                    <a:noFill/>
                  </a:rPr>
                  <a:t> </a:t>
                </a:r>
              </a:p>
            </p:txBody>
          </p:sp>
        </mc:Fallback>
      </mc:AlternateContent>
      <p:sp>
        <p:nvSpPr>
          <p:cNvPr id="9" name="TextBox 8">
            <a:extLst>
              <a:ext uri="{FF2B5EF4-FFF2-40B4-BE49-F238E27FC236}">
                <a16:creationId xmlns:a16="http://schemas.microsoft.com/office/drawing/2014/main" id="{64FC4DD8-AD1E-0448-EF3A-10D16375D0F5}"/>
              </a:ext>
            </a:extLst>
          </p:cNvPr>
          <p:cNvSpPr txBox="1"/>
          <p:nvPr/>
        </p:nvSpPr>
        <p:spPr>
          <a:xfrm>
            <a:off x="2522411" y="4137443"/>
            <a:ext cx="4141518"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MLPs take in </a:t>
            </a:r>
            <a:r>
              <a:rPr lang="en-US" i="1">
                <a:latin typeface="Segoe UI Semibold" panose="020B0702040204020203" pitchFamily="34" charset="0"/>
                <a:cs typeface="Segoe UI Semibold" panose="020B0702040204020203" pitchFamily="34" charset="0"/>
              </a:rPr>
              <a:t>vectors</a:t>
            </a:r>
            <a:r>
              <a:rPr lang="en-US" i="1">
                <a:latin typeface="Segoe UI Semilight" panose="020B0402040204020203" pitchFamily="34" charset="0"/>
                <a:cs typeface="Segoe UI Semilight" panose="020B0402040204020203" pitchFamily="34" charset="0"/>
              </a:rPr>
              <a:t> and output </a:t>
            </a:r>
            <a:r>
              <a:rPr lang="en-US" i="1">
                <a:latin typeface="Segoe UI Semibold" panose="020B0702040204020203" pitchFamily="34" charset="0"/>
                <a:cs typeface="Segoe UI Semibold" panose="020B0702040204020203" pitchFamily="34" charset="0"/>
              </a:rPr>
              <a:t>vectors</a:t>
            </a:r>
          </a:p>
        </p:txBody>
      </p:sp>
    </p:spTree>
    <p:extLst>
      <p:ext uri="{BB962C8B-B14F-4D97-AF65-F5344CB8AC3E}">
        <p14:creationId xmlns:p14="http://schemas.microsoft.com/office/powerpoint/2010/main" val="3515672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50"/>
                                        <p:tgtEl>
                                          <p:spTgt spid="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50"/>
                                        <p:tgtEl>
                                          <p:spTgt spid="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dirty="0"/>
              <a:t>Notebook work with </a:t>
            </a:r>
            <a:r>
              <a:rPr lang="en-SG" dirty="0" err="1"/>
              <a:t>PyTorch</a:t>
            </a:r>
            <a:br>
              <a:rPr lang="en-SG" dirty="0"/>
            </a:br>
            <a:r>
              <a:rPr lang="en-SG" sz="2800" dirty="0">
                <a:hlinkClick r:id="rId3"/>
              </a:rPr>
              <a:t>https://go.buildingblocs.sg/gnn/ann</a:t>
            </a:r>
            <a:r>
              <a:rPr lang="en-SG" sz="2800" dirty="0"/>
              <a:t> </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4098" name="Picture 2">
            <a:extLst>
              <a:ext uri="{FF2B5EF4-FFF2-40B4-BE49-F238E27FC236}">
                <a16:creationId xmlns:a16="http://schemas.microsoft.com/office/drawing/2014/main" id="{8F929E50-5DB9-9AD5-55F5-D4DE8D998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938" y="2681288"/>
            <a:ext cx="6140012" cy="1515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337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a:t>Graph Theory</a:t>
            </a:r>
          </a:p>
        </p:txBody>
      </p: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6387271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What are graphs?</a:t>
            </a:r>
          </a:p>
        </p:txBody>
      </p:sp>
      <p:sp>
        <p:nvSpPr>
          <p:cNvPr id="7" name="Oval 6">
            <a:extLst>
              <a:ext uri="{FF2B5EF4-FFF2-40B4-BE49-F238E27FC236}">
                <a16:creationId xmlns:a16="http://schemas.microsoft.com/office/drawing/2014/main" id="{57F06D9F-2AAE-09B6-B154-E7E3B749AB93}"/>
              </a:ext>
            </a:extLst>
          </p:cNvPr>
          <p:cNvSpPr/>
          <p:nvPr/>
        </p:nvSpPr>
        <p:spPr>
          <a:xfrm>
            <a:off x="2595890" y="4355317"/>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3091905" y="3058388"/>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4285851" y="3479354"/>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905928" y="2806590"/>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2996024" y="2086371"/>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1752679" y="3653341"/>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1752679" y="2442911"/>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3968041" y="2721861"/>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AA514A4-E0C3-1111-C420-BF62F9294D03}"/>
              </a:ext>
            </a:extLst>
          </p:cNvPr>
          <p:cNvSpPr txBox="1"/>
          <p:nvPr/>
        </p:nvSpPr>
        <p:spPr>
          <a:xfrm>
            <a:off x="5594120" y="1966909"/>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mathematical structures</a:t>
            </a:r>
            <a:r>
              <a:rPr lang="en-US" b="1" i="1">
                <a:latin typeface="Segoe UI Semibold" panose="020B0702040204020203" pitchFamily="34" charset="0"/>
                <a:cs typeface="Segoe UI Semibold" panose="020B0702040204020203" pitchFamily="34" charset="0"/>
              </a:rPr>
              <a:t> </a:t>
            </a:r>
            <a:r>
              <a:rPr lang="en-US" i="1">
                <a:cs typeface="Segoe UI Semibold" panose="020B0702040204020203" pitchFamily="34" charset="0"/>
              </a:rPr>
              <a:t>which are used to model many relationships</a:t>
            </a: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734715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What are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08A4487-0971-4413-CB26-16EAD7B73189}"/>
              </a:ext>
            </a:extLst>
          </p:cNvPr>
          <p:cNvGrpSpPr/>
          <p:nvPr/>
        </p:nvGrpSpPr>
        <p:grpSpPr>
          <a:xfrm>
            <a:off x="659756" y="1970386"/>
            <a:ext cx="1851531" cy="686675"/>
            <a:chOff x="659756" y="1970386"/>
            <a:chExt cx="1851531" cy="686675"/>
          </a:xfrm>
        </p:grpSpPr>
        <p:sp>
          <p:nvSpPr>
            <p:cNvPr id="3" name="TextBox 2">
              <a:extLst>
                <a:ext uri="{FF2B5EF4-FFF2-40B4-BE49-F238E27FC236}">
                  <a16:creationId xmlns:a16="http://schemas.microsoft.com/office/drawing/2014/main" id="{08AA1794-95C9-9777-0CAC-B5DEA1577D26}"/>
                </a:ext>
              </a:extLst>
            </p:cNvPr>
            <p:cNvSpPr txBox="1"/>
            <p:nvPr/>
          </p:nvSpPr>
          <p:spPr>
            <a:xfrm>
              <a:off x="659756" y="1970386"/>
              <a:ext cx="105670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Elements</a:t>
              </a:r>
              <a:endParaRPr lang="en-SG" i="1" dirty="0">
                <a:latin typeface="Segoe UI Semilight" panose="020B0402040204020203" pitchFamily="34" charset="0"/>
                <a:cs typeface="Segoe UI Semilight" panose="020B0402040204020203" pitchFamily="34" charset="0"/>
              </a:endParaRPr>
            </a:p>
          </p:txBody>
        </p:sp>
        <p:sp>
          <p:nvSpPr>
            <p:cNvPr id="4" name="Freeform: Shape 3">
              <a:extLst>
                <a:ext uri="{FF2B5EF4-FFF2-40B4-BE49-F238E27FC236}">
                  <a16:creationId xmlns:a16="http://schemas.microsoft.com/office/drawing/2014/main" id="{5EB80C5C-EDC6-1F79-852E-9657FE7A1EBD}"/>
                </a:ext>
              </a:extLst>
            </p:cNvPr>
            <p:cNvSpPr/>
            <p:nvPr/>
          </p:nvSpPr>
          <p:spPr>
            <a:xfrm>
              <a:off x="1696278" y="2173357"/>
              <a:ext cx="815009" cy="483704"/>
            </a:xfrm>
            <a:custGeom>
              <a:avLst/>
              <a:gdLst>
                <a:gd name="connsiteX0" fmla="*/ 815009 w 815009"/>
                <a:gd name="connsiteY0" fmla="*/ 483704 h 483704"/>
                <a:gd name="connsiteX1" fmla="*/ 384313 w 815009"/>
                <a:gd name="connsiteY1" fmla="*/ 86139 h 483704"/>
                <a:gd name="connsiteX2" fmla="*/ 0 w 815009"/>
                <a:gd name="connsiteY2" fmla="*/ 0 h 483704"/>
              </a:gdLst>
              <a:ahLst/>
              <a:cxnLst>
                <a:cxn ang="0">
                  <a:pos x="connsiteX0" y="connsiteY0"/>
                </a:cxn>
                <a:cxn ang="0">
                  <a:pos x="connsiteX1" y="connsiteY1"/>
                </a:cxn>
                <a:cxn ang="0">
                  <a:pos x="connsiteX2" y="connsiteY2"/>
                </a:cxn>
              </a:cxnLst>
              <a:rect l="l" t="t" r="r" b="b"/>
              <a:pathLst>
                <a:path w="815009" h="483704">
                  <a:moveTo>
                    <a:pt x="815009" y="483704"/>
                  </a:moveTo>
                  <a:cubicBezTo>
                    <a:pt x="667578" y="325230"/>
                    <a:pt x="520148" y="166756"/>
                    <a:pt x="384313" y="86139"/>
                  </a:cubicBezTo>
                  <a:cubicBezTo>
                    <a:pt x="248478" y="5522"/>
                    <a:pt x="124239" y="2761"/>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 name="Group 10">
            <a:extLst>
              <a:ext uri="{FF2B5EF4-FFF2-40B4-BE49-F238E27FC236}">
                <a16:creationId xmlns:a16="http://schemas.microsoft.com/office/drawing/2014/main" id="{32AAE0D7-E664-2762-2C56-75BD658B454D}"/>
              </a:ext>
            </a:extLst>
          </p:cNvPr>
          <p:cNvGrpSpPr/>
          <p:nvPr/>
        </p:nvGrpSpPr>
        <p:grpSpPr>
          <a:xfrm>
            <a:off x="5652052" y="1987136"/>
            <a:ext cx="2345475" cy="769316"/>
            <a:chOff x="5652052" y="1987136"/>
            <a:chExt cx="2345475" cy="769316"/>
          </a:xfrm>
        </p:grpSpPr>
        <p:sp>
          <p:nvSpPr>
            <p:cNvPr id="6" name="Freeform: Shape 5">
              <a:extLst>
                <a:ext uri="{FF2B5EF4-FFF2-40B4-BE49-F238E27FC236}">
                  <a16:creationId xmlns:a16="http://schemas.microsoft.com/office/drawing/2014/main" id="{23851E8B-D385-48D0-C5E9-FD674BC558BF}"/>
                </a:ext>
              </a:extLst>
            </p:cNvPr>
            <p:cNvSpPr/>
            <p:nvPr/>
          </p:nvSpPr>
          <p:spPr>
            <a:xfrm>
              <a:off x="5652052" y="2171802"/>
              <a:ext cx="1020418" cy="584650"/>
            </a:xfrm>
            <a:custGeom>
              <a:avLst/>
              <a:gdLst>
                <a:gd name="connsiteX0" fmla="*/ 0 w 1020418"/>
                <a:gd name="connsiteY0" fmla="*/ 584650 h 584650"/>
                <a:gd name="connsiteX1" fmla="*/ 371061 w 1020418"/>
                <a:gd name="connsiteY1" fmla="*/ 193711 h 584650"/>
                <a:gd name="connsiteX2" fmla="*/ 768626 w 1020418"/>
                <a:gd name="connsiteY2" fmla="*/ 28059 h 584650"/>
                <a:gd name="connsiteX3" fmla="*/ 1020418 w 1020418"/>
                <a:gd name="connsiteY3" fmla="*/ 1555 h 584650"/>
              </a:gdLst>
              <a:ahLst/>
              <a:cxnLst>
                <a:cxn ang="0">
                  <a:pos x="connsiteX0" y="connsiteY0"/>
                </a:cxn>
                <a:cxn ang="0">
                  <a:pos x="connsiteX1" y="connsiteY1"/>
                </a:cxn>
                <a:cxn ang="0">
                  <a:pos x="connsiteX2" y="connsiteY2"/>
                </a:cxn>
                <a:cxn ang="0">
                  <a:pos x="connsiteX3" y="connsiteY3"/>
                </a:cxn>
              </a:cxnLst>
              <a:rect l="l" t="t" r="r" b="b"/>
              <a:pathLst>
                <a:path w="1020418" h="584650">
                  <a:moveTo>
                    <a:pt x="0" y="584650"/>
                  </a:moveTo>
                  <a:cubicBezTo>
                    <a:pt x="121478" y="435563"/>
                    <a:pt x="242957" y="286476"/>
                    <a:pt x="371061" y="193711"/>
                  </a:cubicBezTo>
                  <a:cubicBezTo>
                    <a:pt x="499165" y="100946"/>
                    <a:pt x="660400" y="60085"/>
                    <a:pt x="768626" y="28059"/>
                  </a:cubicBezTo>
                  <a:cubicBezTo>
                    <a:pt x="876852" y="-3967"/>
                    <a:pt x="948635" y="-1206"/>
                    <a:pt x="1020418" y="155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65DFCF89-7EEB-9F34-A895-06F09F36B55B}"/>
                </a:ext>
              </a:extLst>
            </p:cNvPr>
            <p:cNvSpPr txBox="1"/>
            <p:nvPr/>
          </p:nvSpPr>
          <p:spPr>
            <a:xfrm>
              <a:off x="6620227" y="1987136"/>
              <a:ext cx="13773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Connections</a:t>
              </a:r>
              <a:endParaRPr lang="en-SG" i="1">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24346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0D8-9C78-3827-9F4D-F120C96158AB}"/>
              </a:ext>
            </a:extLst>
          </p:cNvPr>
          <p:cNvSpPr>
            <a:spLocks noGrp="1"/>
          </p:cNvSpPr>
          <p:nvPr>
            <p:ph type="title"/>
          </p:nvPr>
        </p:nvSpPr>
        <p:spPr/>
        <p:txBody>
          <a:bodyPr/>
          <a:lstStyle/>
          <a:p>
            <a:r>
              <a:rPr lang="en-SG" dirty="0"/>
              <a:t>Just connections!</a:t>
            </a:r>
          </a:p>
        </p:txBody>
      </p:sp>
      <p:pic>
        <p:nvPicPr>
          <p:cNvPr id="1026" name="Picture 2" descr="Graph isomorphism in Discrete Mathematics - javatpoint">
            <a:extLst>
              <a:ext uri="{FF2B5EF4-FFF2-40B4-BE49-F238E27FC236}">
                <a16:creationId xmlns:a16="http://schemas.microsoft.com/office/drawing/2014/main" id="{51634481-3E81-56CD-7E8C-BCFE517A0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37" y="1385889"/>
            <a:ext cx="6357926" cy="46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729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35E3-6823-D939-BEAA-1136310A4387}"/>
              </a:ext>
            </a:extLst>
          </p:cNvPr>
          <p:cNvSpPr>
            <a:spLocks noGrp="1"/>
          </p:cNvSpPr>
          <p:nvPr>
            <p:ph type="title"/>
          </p:nvPr>
        </p:nvSpPr>
        <p:spPr/>
        <p:txBody>
          <a:bodyPr/>
          <a:lstStyle/>
          <a:p>
            <a:r>
              <a:rPr lang="en-SG" dirty="0"/>
              <a:t>Neighbours</a:t>
            </a:r>
          </a:p>
        </p:txBody>
      </p:sp>
      <p:sp>
        <p:nvSpPr>
          <p:cNvPr id="3" name="Oval 2">
            <a:extLst>
              <a:ext uri="{FF2B5EF4-FFF2-40B4-BE49-F238E27FC236}">
                <a16:creationId xmlns:a16="http://schemas.microsoft.com/office/drawing/2014/main" id="{23E3754B-2C4B-9571-BDB2-7387501EAF32}"/>
              </a:ext>
            </a:extLst>
          </p:cNvPr>
          <p:cNvSpPr/>
          <p:nvPr/>
        </p:nvSpPr>
        <p:spPr>
          <a:xfrm>
            <a:off x="2498885" y="4586455"/>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 name="Straight Connector 3">
            <a:extLst>
              <a:ext uri="{FF2B5EF4-FFF2-40B4-BE49-F238E27FC236}">
                <a16:creationId xmlns:a16="http://schemas.microsoft.com/office/drawing/2014/main" id="{7F86BECC-BCC2-CB88-CD24-440578903936}"/>
              </a:ext>
            </a:extLst>
          </p:cNvPr>
          <p:cNvCxnSpPr>
            <a:cxnSpLocks/>
            <a:stCxn id="7" idx="4"/>
            <a:endCxn id="3" idx="0"/>
          </p:cNvCxnSpPr>
          <p:nvPr/>
        </p:nvCxnSpPr>
        <p:spPr>
          <a:xfrm flipH="1">
            <a:off x="2994900" y="3289526"/>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B094CD4-0486-6BB4-ACA6-AD3DB21B5189}"/>
              </a:ext>
            </a:extLst>
          </p:cNvPr>
          <p:cNvSpPr/>
          <p:nvPr/>
        </p:nvSpPr>
        <p:spPr>
          <a:xfrm rot="3526225">
            <a:off x="4188846" y="3710492"/>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Oval 5">
            <a:extLst>
              <a:ext uri="{FF2B5EF4-FFF2-40B4-BE49-F238E27FC236}">
                <a16:creationId xmlns:a16="http://schemas.microsoft.com/office/drawing/2014/main" id="{B2FD5D29-78E4-5801-C647-8F49A79E953E}"/>
              </a:ext>
            </a:extLst>
          </p:cNvPr>
          <p:cNvSpPr/>
          <p:nvPr/>
        </p:nvSpPr>
        <p:spPr>
          <a:xfrm>
            <a:off x="808923" y="3037728"/>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Oval 6">
            <a:extLst>
              <a:ext uri="{FF2B5EF4-FFF2-40B4-BE49-F238E27FC236}">
                <a16:creationId xmlns:a16="http://schemas.microsoft.com/office/drawing/2014/main" id="{1341ED26-3285-363E-6D40-6F2B9FC21716}"/>
              </a:ext>
            </a:extLst>
          </p:cNvPr>
          <p:cNvSpPr/>
          <p:nvPr/>
        </p:nvSpPr>
        <p:spPr>
          <a:xfrm rot="979875">
            <a:off x="2899019" y="2317509"/>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8F5F1598-82C1-518B-1516-B378EFC75779}"/>
              </a:ext>
            </a:extLst>
          </p:cNvPr>
          <p:cNvCxnSpPr>
            <a:cxnSpLocks/>
            <a:stCxn id="6" idx="5"/>
            <a:endCxn id="3" idx="1"/>
          </p:cNvCxnSpPr>
          <p:nvPr/>
        </p:nvCxnSpPr>
        <p:spPr>
          <a:xfrm>
            <a:off x="1655674" y="3884479"/>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9FEB87-83BB-FF95-9E7B-97308DF6C006}"/>
              </a:ext>
            </a:extLst>
          </p:cNvPr>
          <p:cNvCxnSpPr>
            <a:cxnSpLocks/>
            <a:stCxn id="6" idx="7"/>
            <a:endCxn id="7" idx="2"/>
          </p:cNvCxnSpPr>
          <p:nvPr/>
        </p:nvCxnSpPr>
        <p:spPr>
          <a:xfrm flipV="1">
            <a:off x="1655674" y="2674049"/>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D7969-A9EB-9957-665B-5987C90B9136}"/>
              </a:ext>
            </a:extLst>
          </p:cNvPr>
          <p:cNvCxnSpPr>
            <a:cxnSpLocks/>
            <a:stCxn id="7" idx="6"/>
            <a:endCxn id="5" idx="2"/>
          </p:cNvCxnSpPr>
          <p:nvPr/>
        </p:nvCxnSpPr>
        <p:spPr>
          <a:xfrm>
            <a:off x="3871036" y="2952999"/>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0D96B2-37DB-A801-1B52-C146E421FB2B}"/>
              </a:ext>
            </a:extLst>
          </p:cNvPr>
          <p:cNvSpPr/>
          <p:nvPr/>
        </p:nvSpPr>
        <p:spPr>
          <a:xfrm>
            <a:off x="5333262" y="1391836"/>
            <a:ext cx="3810736" cy="93226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00A64639-D7B6-DD03-88B1-E9AED6BEECFD}"/>
              </a:ext>
            </a:extLst>
          </p:cNvPr>
          <p:cNvSpPr txBox="1"/>
          <p:nvPr/>
        </p:nvSpPr>
        <p:spPr>
          <a:xfrm>
            <a:off x="6140179" y="1566894"/>
            <a:ext cx="2927419" cy="584775"/>
          </a:xfrm>
          <a:prstGeom prst="rect">
            <a:avLst/>
          </a:prstGeom>
          <a:noFill/>
        </p:spPr>
        <p:txBody>
          <a:bodyPr wrap="square" rtlCol="0">
            <a:spAutoFit/>
          </a:bodyPr>
          <a:lstStyle/>
          <a:p>
            <a:r>
              <a:rPr lang="en-SG" sz="1600" i="1" dirty="0">
                <a:latin typeface="Segoe UI Semibold" panose="020B0702040204020203" pitchFamily="34" charset="0"/>
                <a:cs typeface="Segoe UI Semibold" panose="020B0702040204020203" pitchFamily="34" charset="0"/>
              </a:rPr>
              <a:t>Neighbours refer to the nodes directly connected to it</a:t>
            </a:r>
          </a:p>
        </p:txBody>
      </p:sp>
      <p:grpSp>
        <p:nvGrpSpPr>
          <p:cNvPr id="20" name="Group 19">
            <a:extLst>
              <a:ext uri="{FF2B5EF4-FFF2-40B4-BE49-F238E27FC236}">
                <a16:creationId xmlns:a16="http://schemas.microsoft.com/office/drawing/2014/main" id="{B49C756C-82F3-52E6-F3C4-944D5013FCDE}"/>
              </a:ext>
            </a:extLst>
          </p:cNvPr>
          <p:cNvGrpSpPr/>
          <p:nvPr/>
        </p:nvGrpSpPr>
        <p:grpSpPr>
          <a:xfrm>
            <a:off x="5452295" y="1432851"/>
            <a:ext cx="647815" cy="769441"/>
            <a:chOff x="5335740" y="4998052"/>
            <a:chExt cx="647815" cy="769441"/>
          </a:xfrm>
        </p:grpSpPr>
        <p:sp>
          <p:nvSpPr>
            <p:cNvPr id="21" name="Oval 20">
              <a:extLst>
                <a:ext uri="{FF2B5EF4-FFF2-40B4-BE49-F238E27FC236}">
                  <a16:creationId xmlns:a16="http://schemas.microsoft.com/office/drawing/2014/main" id="{D8B515FC-1984-4D6A-28F0-C8E2CB2FDC72}"/>
                </a:ext>
              </a:extLst>
            </p:cNvPr>
            <p:cNvSpPr/>
            <p:nvPr/>
          </p:nvSpPr>
          <p:spPr>
            <a:xfrm>
              <a:off x="5335740" y="5082259"/>
              <a:ext cx="647815" cy="647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C625E6-EFAF-A057-1F8F-B21661730CBE}"/>
                </a:ext>
              </a:extLst>
            </p:cNvPr>
            <p:cNvSpPr txBox="1"/>
            <p:nvPr/>
          </p:nvSpPr>
          <p:spPr>
            <a:xfrm>
              <a:off x="5484104" y="4998052"/>
              <a:ext cx="344966" cy="769441"/>
            </a:xfrm>
            <a:prstGeom prst="rect">
              <a:avLst/>
            </a:prstGeom>
            <a:noFill/>
          </p:spPr>
          <p:txBody>
            <a:bodyPr wrap="none" rtlCol="0">
              <a:spAutoFit/>
            </a:bodyPr>
            <a:lstStyle/>
            <a:p>
              <a:r>
                <a:rPr lang="en-SG" sz="4400" b="1">
                  <a:latin typeface="+mj-lt"/>
                </a:rPr>
                <a:t>!</a:t>
              </a:r>
              <a:endParaRPr lang="en-US" sz="4400" b="1">
                <a:latin typeface="+mj-lt"/>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D95626-7B62-C393-6E78-F7A603E6062B}"/>
                  </a:ext>
                </a:extLst>
              </p:cNvPr>
              <p:cNvSpPr txBox="1"/>
              <p:nvPr/>
            </p:nvSpPr>
            <p:spPr>
              <a:xfrm>
                <a:off x="5648121" y="5288053"/>
                <a:ext cx="3181017" cy="861774"/>
              </a:xfrm>
              <a:prstGeom prst="rect">
                <a:avLst/>
              </a:prstGeom>
              <a:noFill/>
            </p:spPr>
            <p:txBody>
              <a:bodyPr wrap="square" lIns="0" tIns="0" rIns="0" bIns="0" rtlCol="0">
                <a:spAutoFit/>
              </a:bodyPr>
              <a:lstStyle/>
              <a:p>
                <a:pPr algn="l"/>
                <a:r>
                  <a:rPr lang="en-SG" sz="2800" dirty="0">
                    <a:ea typeface="Cambria Math" panose="02040503050406030204" pitchFamily="18" charset="0"/>
                    <a:cs typeface="Segoe UI Semilight" panose="020B0402040204020203" pitchFamily="34" charset="0"/>
                  </a:rPr>
                  <a:t>Set of Neighbours of node </a:t>
                </a:r>
                <a:r>
                  <a:rPr lang="en-SG" sz="2800" dirty="0" err="1">
                    <a:ea typeface="Cambria Math" panose="02040503050406030204" pitchFamily="18" charset="0"/>
                    <a:cs typeface="Segoe UI Semilight" panose="020B0402040204020203" pitchFamily="34" charset="0"/>
                  </a:rPr>
                  <a:t>i</a:t>
                </a:r>
                <a:r>
                  <a:rPr lang="en-SG" sz="2800" dirty="0">
                    <a:ea typeface="Cambria Math" panose="02040503050406030204" pitchFamily="18" charset="0"/>
                    <a:cs typeface="Segoe UI Semilight" panose="020B0402040204020203" pitchFamily="34" charset="0"/>
                  </a:rPr>
                  <a:t> -&gt; </a:t>
                </a:r>
                <a14:m>
                  <m:oMath xmlns:m="http://schemas.openxmlformats.org/officeDocument/2006/math">
                    <m:r>
                      <a:rPr lang="en-SG" sz="280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oMath>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7AD95626-7B62-C393-6E78-F7A603E6062B}"/>
                  </a:ext>
                </a:extLst>
              </p:cNvPr>
              <p:cNvSpPr txBox="1">
                <a:spLocks noRot="1" noChangeAspect="1" noMove="1" noResize="1" noEditPoints="1" noAdjustHandles="1" noChangeArrowheads="1" noChangeShapeType="1" noTextEdit="1"/>
              </p:cNvSpPr>
              <p:nvPr/>
            </p:nvSpPr>
            <p:spPr>
              <a:xfrm>
                <a:off x="5648121" y="5288053"/>
                <a:ext cx="3181017" cy="861774"/>
              </a:xfrm>
              <a:prstGeom prst="rect">
                <a:avLst/>
              </a:prstGeom>
              <a:blipFill>
                <a:blip r:embed="rId2"/>
                <a:stretch>
                  <a:fillRect l="-6910" t="-12676" r="-9405" b="-23944"/>
                </a:stretch>
              </a:blipFill>
            </p:spPr>
            <p:txBody>
              <a:bodyPr/>
              <a:lstStyle/>
              <a:p>
                <a:r>
                  <a:rPr lang="en-SG">
                    <a:noFill/>
                  </a:rPr>
                  <a:t> </a:t>
                </a:r>
              </a:p>
            </p:txBody>
          </p:sp>
        </mc:Fallback>
      </mc:AlternateContent>
    </p:spTree>
    <p:extLst>
      <p:ext uri="{BB962C8B-B14F-4D97-AF65-F5344CB8AC3E}">
        <p14:creationId xmlns:p14="http://schemas.microsoft.com/office/powerpoint/2010/main" val="382936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250"/>
                                        <p:tgtEl>
                                          <p:spTgt spid="1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50"/>
                                        <p:tgtEl>
                                          <p:spTgt spid="2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CA75C84-287D-B0DB-D83C-DC8E15635943}"/>
              </a:ext>
            </a:extLst>
          </p:cNvPr>
          <p:cNvSpPr/>
          <p:nvPr/>
        </p:nvSpPr>
        <p:spPr>
          <a:xfrm>
            <a:off x="4072047" y="4063545"/>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 name="Straight Connector 21">
            <a:extLst>
              <a:ext uri="{FF2B5EF4-FFF2-40B4-BE49-F238E27FC236}">
                <a16:creationId xmlns:a16="http://schemas.microsoft.com/office/drawing/2014/main" id="{14E3E0C7-23E8-FD89-92DB-045901913B49}"/>
              </a:ext>
            </a:extLst>
          </p:cNvPr>
          <p:cNvCxnSpPr>
            <a:cxnSpLocks/>
            <a:stCxn id="25" idx="4"/>
            <a:endCxn id="21" idx="0"/>
          </p:cNvCxnSpPr>
          <p:nvPr/>
        </p:nvCxnSpPr>
        <p:spPr>
          <a:xfrm flipH="1">
            <a:off x="4568062" y="2766616"/>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EB08317-357D-F457-3383-CFA9D016AA28}"/>
              </a:ext>
            </a:extLst>
          </p:cNvPr>
          <p:cNvSpPr/>
          <p:nvPr/>
        </p:nvSpPr>
        <p:spPr>
          <a:xfrm rot="3526225">
            <a:off x="5762008" y="3187582"/>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Oval 23">
            <a:extLst>
              <a:ext uri="{FF2B5EF4-FFF2-40B4-BE49-F238E27FC236}">
                <a16:creationId xmlns:a16="http://schemas.microsoft.com/office/drawing/2014/main" id="{AD5692CF-410C-4EB9-4552-9581FFE54500}"/>
              </a:ext>
            </a:extLst>
          </p:cNvPr>
          <p:cNvSpPr/>
          <p:nvPr/>
        </p:nvSpPr>
        <p:spPr>
          <a:xfrm>
            <a:off x="2382085" y="2514818"/>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Oval 24">
            <a:extLst>
              <a:ext uri="{FF2B5EF4-FFF2-40B4-BE49-F238E27FC236}">
                <a16:creationId xmlns:a16="http://schemas.microsoft.com/office/drawing/2014/main" id="{3243B1E9-4803-C77B-90BC-B2F3387AA5A3}"/>
              </a:ext>
            </a:extLst>
          </p:cNvPr>
          <p:cNvSpPr/>
          <p:nvPr/>
        </p:nvSpPr>
        <p:spPr>
          <a:xfrm rot="979875">
            <a:off x="4472181" y="1794599"/>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6" name="Straight Connector 25">
            <a:extLst>
              <a:ext uri="{FF2B5EF4-FFF2-40B4-BE49-F238E27FC236}">
                <a16:creationId xmlns:a16="http://schemas.microsoft.com/office/drawing/2014/main" id="{68914CD5-EC97-3AD1-2BB8-BEBFD98021E0}"/>
              </a:ext>
            </a:extLst>
          </p:cNvPr>
          <p:cNvCxnSpPr>
            <a:cxnSpLocks/>
            <a:stCxn id="24" idx="5"/>
            <a:endCxn id="21" idx="1"/>
          </p:cNvCxnSpPr>
          <p:nvPr/>
        </p:nvCxnSpPr>
        <p:spPr>
          <a:xfrm>
            <a:off x="3228836" y="3361569"/>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BABBAB9-6358-E91C-A56B-AC1F017A2BBE}"/>
              </a:ext>
            </a:extLst>
          </p:cNvPr>
          <p:cNvCxnSpPr>
            <a:cxnSpLocks/>
            <a:stCxn id="24" idx="7"/>
            <a:endCxn id="25" idx="2"/>
          </p:cNvCxnSpPr>
          <p:nvPr/>
        </p:nvCxnSpPr>
        <p:spPr>
          <a:xfrm flipV="1">
            <a:off x="3228836" y="2151139"/>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643F7A-B605-AF00-27F0-2BA86E7D9D8D}"/>
              </a:ext>
            </a:extLst>
          </p:cNvPr>
          <p:cNvCxnSpPr>
            <a:cxnSpLocks/>
            <a:stCxn id="25" idx="6"/>
            <a:endCxn id="23" idx="2"/>
          </p:cNvCxnSpPr>
          <p:nvPr/>
        </p:nvCxnSpPr>
        <p:spPr>
          <a:xfrm>
            <a:off x="5444198" y="2430089"/>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7F74F5C7-02A6-FB66-C4BE-F2399F0B8C06}"/>
              </a:ext>
            </a:extLst>
          </p:cNvPr>
          <p:cNvSpPr/>
          <p:nvPr/>
        </p:nvSpPr>
        <p:spPr>
          <a:xfrm>
            <a:off x="2608100" y="2744746"/>
            <a:ext cx="540000" cy="540000"/>
          </a:xfrm>
          <a:prstGeom prst="ellipse">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48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05556E-6 -3.33333E-6 L 0.18489 0.22686 " pathEditMode="relative" rAng="0" ptsTypes="AA">
                                      <p:cBhvr>
                                        <p:cTn id="6" dur="500" fill="hold"/>
                                        <p:tgtEl>
                                          <p:spTgt spid="2"/>
                                        </p:tgtEl>
                                        <p:attrNameLst>
                                          <p:attrName>ppt_x</p:attrName>
                                          <p:attrName>ppt_y</p:attrName>
                                        </p:attrNameLst>
                                      </p:cBhvr>
                                      <p:rCtr x="9236" y="11343"/>
                                    </p:animMotion>
                                  </p:childTnLst>
                                </p:cTn>
                              </p:par>
                            </p:childTnLst>
                          </p:cTn>
                        </p:par>
                        <p:par>
                          <p:cTn id="7" fill="hold">
                            <p:stCondLst>
                              <p:cond delay="500"/>
                            </p:stCondLst>
                            <p:childTnLst>
                              <p:par>
                                <p:cTn id="8" presetID="42" presetClass="path" presetSubtype="0" accel="50000" decel="50000" fill="hold" grpId="1" nodeType="afterEffect">
                                  <p:stCondLst>
                                    <p:cond delay="0"/>
                                  </p:stCondLst>
                                  <p:childTnLst>
                                    <p:animMotion origin="layout" path="M 0.18489 0.22685 L 0.22777 -0.10694 " pathEditMode="relative" rAng="0" ptsTypes="AA">
                                      <p:cBhvr>
                                        <p:cTn id="9" dur="500" fill="hold"/>
                                        <p:tgtEl>
                                          <p:spTgt spid="2"/>
                                        </p:tgtEl>
                                        <p:attrNameLst>
                                          <p:attrName>ppt_x</p:attrName>
                                          <p:attrName>ppt_y</p:attrName>
                                        </p:attrNameLst>
                                      </p:cBhvr>
                                      <p:rCtr x="2500" y="-16042"/>
                                    </p:animMotion>
                                  </p:childTnLst>
                                </p:cTn>
                              </p:par>
                            </p:childTnLst>
                          </p:cTn>
                        </p:par>
                        <p:par>
                          <p:cTn id="10" fill="hold">
                            <p:stCondLst>
                              <p:cond delay="1000"/>
                            </p:stCondLst>
                            <p:childTnLst>
                              <p:par>
                                <p:cTn id="11" presetID="42" presetClass="path" presetSubtype="0" accel="50000" decel="50000" fill="hold" grpId="2" nodeType="afterEffect">
                                  <p:stCondLst>
                                    <p:cond delay="0"/>
                                  </p:stCondLst>
                                  <p:childTnLst>
                                    <p:animMotion origin="layout" path="M 0.22777 -0.10694 L 4.72222E-6 4.07407E-6 " pathEditMode="relative" rAng="0" ptsTypes="AA">
                                      <p:cBhvr>
                                        <p:cTn id="12" dur="500" fill="hold"/>
                                        <p:tgtEl>
                                          <p:spTgt spid="2"/>
                                        </p:tgtEl>
                                        <p:attrNameLst>
                                          <p:attrName>ppt_x</p:attrName>
                                          <p:attrName>ppt_y</p:attrName>
                                        </p:attrNameLst>
                                      </p:cBhvr>
                                      <p:rCtr x="-11128" y="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A4CB4A5-45D9-517B-804A-86EEC4BA41B7}"/>
              </a:ext>
            </a:extLst>
          </p:cNvPr>
          <p:cNvGrpSpPr/>
          <p:nvPr/>
        </p:nvGrpSpPr>
        <p:grpSpPr>
          <a:xfrm>
            <a:off x="2382085" y="1788505"/>
            <a:ext cx="4371953" cy="3260976"/>
            <a:chOff x="2534485" y="1950912"/>
            <a:chExt cx="4371953" cy="3260976"/>
          </a:xfrm>
        </p:grpSpPr>
        <p:sp>
          <p:nvSpPr>
            <p:cNvPr id="26" name="Oval 25">
              <a:extLst>
                <a:ext uri="{FF2B5EF4-FFF2-40B4-BE49-F238E27FC236}">
                  <a16:creationId xmlns:a16="http://schemas.microsoft.com/office/drawing/2014/main" id="{EFD87069-7CFC-08EB-8C35-09EFF7FDE784}"/>
                </a:ext>
              </a:extLst>
            </p:cNvPr>
            <p:cNvSpPr/>
            <p:nvPr/>
          </p:nvSpPr>
          <p:spPr>
            <a:xfrm>
              <a:off x="4224447" y="42198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4720462" y="29229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5914408" y="33438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2534485" y="26711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4624581" y="19509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3381236" y="35178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3381236" y="23074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5596598" y="25864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B3AA78-E3FC-5484-CCE4-A97059CAACDC}"/>
              </a:ext>
            </a:extLst>
          </p:cNvPr>
          <p:cNvSpPr/>
          <p:nvPr/>
        </p:nvSpPr>
        <p:spPr>
          <a:xfrm>
            <a:off x="2608100" y="2744746"/>
            <a:ext cx="540000" cy="540000"/>
          </a:xfrm>
          <a:prstGeom prst="ellipse">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5" name="Group 24">
            <a:extLst>
              <a:ext uri="{FF2B5EF4-FFF2-40B4-BE49-F238E27FC236}">
                <a16:creationId xmlns:a16="http://schemas.microsoft.com/office/drawing/2014/main" id="{2F7FD856-69EB-D022-8189-CF072FACA668}"/>
              </a:ext>
            </a:extLst>
          </p:cNvPr>
          <p:cNvGrpSpPr/>
          <p:nvPr/>
        </p:nvGrpSpPr>
        <p:grpSpPr>
          <a:xfrm>
            <a:off x="4761186" y="3478924"/>
            <a:ext cx="1758040" cy="2114049"/>
            <a:chOff x="4761186" y="3478924"/>
            <a:chExt cx="1758040" cy="2114049"/>
          </a:xfrm>
        </p:grpSpPr>
        <p:sp>
          <p:nvSpPr>
            <p:cNvPr id="23" name="Freeform: Shape 22">
              <a:extLst>
                <a:ext uri="{FF2B5EF4-FFF2-40B4-BE49-F238E27FC236}">
                  <a16:creationId xmlns:a16="http://schemas.microsoft.com/office/drawing/2014/main" id="{B1F4C916-C400-5B02-F17C-F7E10AB08845}"/>
                </a:ext>
              </a:extLst>
            </p:cNvPr>
            <p:cNvSpPr/>
            <p:nvPr/>
          </p:nvSpPr>
          <p:spPr>
            <a:xfrm>
              <a:off x="4761186" y="3478924"/>
              <a:ext cx="1262648" cy="1744717"/>
            </a:xfrm>
            <a:custGeom>
              <a:avLst/>
              <a:gdLst>
                <a:gd name="connsiteX0" fmla="*/ 0 w 1262648"/>
                <a:gd name="connsiteY0" fmla="*/ 0 h 1744717"/>
                <a:gd name="connsiteX1" fmla="*/ 683173 w 1262648"/>
                <a:gd name="connsiteY1" fmla="*/ 588579 h 1744717"/>
                <a:gd name="connsiteX2" fmla="*/ 1187669 w 1262648"/>
                <a:gd name="connsiteY2" fmla="*/ 1397876 h 1744717"/>
                <a:gd name="connsiteX3" fmla="*/ 1250731 w 1262648"/>
                <a:gd name="connsiteY3" fmla="*/ 1744717 h 1744717"/>
              </a:gdLst>
              <a:ahLst/>
              <a:cxnLst>
                <a:cxn ang="0">
                  <a:pos x="connsiteX0" y="connsiteY0"/>
                </a:cxn>
                <a:cxn ang="0">
                  <a:pos x="connsiteX1" y="connsiteY1"/>
                </a:cxn>
                <a:cxn ang="0">
                  <a:pos x="connsiteX2" y="connsiteY2"/>
                </a:cxn>
                <a:cxn ang="0">
                  <a:pos x="connsiteX3" y="connsiteY3"/>
                </a:cxn>
              </a:cxnLst>
              <a:rect l="l" t="t" r="r" b="b"/>
              <a:pathLst>
                <a:path w="1262648" h="1744717">
                  <a:moveTo>
                    <a:pt x="0" y="0"/>
                  </a:moveTo>
                  <a:cubicBezTo>
                    <a:pt x="242614" y="177800"/>
                    <a:pt x="485228" y="355600"/>
                    <a:pt x="683173" y="588579"/>
                  </a:cubicBezTo>
                  <a:cubicBezTo>
                    <a:pt x="881118" y="821558"/>
                    <a:pt x="1093076" y="1205186"/>
                    <a:pt x="1187669" y="1397876"/>
                  </a:cubicBezTo>
                  <a:cubicBezTo>
                    <a:pt x="1282262" y="1590566"/>
                    <a:pt x="1266496" y="1667641"/>
                    <a:pt x="1250731" y="1744717"/>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FA34713B-3DB5-EC94-E20B-5ADC3455318A}"/>
                </a:ext>
              </a:extLst>
            </p:cNvPr>
            <p:cNvSpPr txBox="1"/>
            <p:nvPr/>
          </p:nvSpPr>
          <p:spPr>
            <a:xfrm>
              <a:off x="5528442" y="5223641"/>
              <a:ext cx="99078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Directed</a:t>
              </a:r>
              <a:endParaRPr lang="en-SG" i="1">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8516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05556E-6 -3.33333E-6 L 0.22552 -0.10856 " pathEditMode="relative" rAng="0" ptsTypes="AA">
                                      <p:cBhvr>
                                        <p:cTn id="6" dur="500" fill="hold"/>
                                        <p:tgtEl>
                                          <p:spTgt spid="22"/>
                                        </p:tgtEl>
                                        <p:attrNameLst>
                                          <p:attrName>ppt_x</p:attrName>
                                          <p:attrName>ppt_y</p:attrName>
                                        </p:attrNameLst>
                                      </p:cBhvr>
                                      <p:rCtr x="11267" y="-5440"/>
                                    </p:animMotion>
                                  </p:childTnLst>
                                </p:cTn>
                              </p:par>
                            </p:childTnLst>
                          </p:cTn>
                        </p:par>
                        <p:par>
                          <p:cTn id="7" fill="hold">
                            <p:stCondLst>
                              <p:cond delay="500"/>
                            </p:stCondLst>
                            <p:childTnLst>
                              <p:par>
                                <p:cTn id="8" presetID="42" presetClass="path" presetSubtype="0" accel="50000" decel="50000" fill="hold" grpId="1" nodeType="afterEffect">
                                  <p:stCondLst>
                                    <p:cond delay="0"/>
                                  </p:stCondLst>
                                  <p:childTnLst>
                                    <p:animMotion origin="layout" path="M 0.22552 -0.10856 L 0.18489 0.22871 " pathEditMode="relative" rAng="0" ptsTypes="AA">
                                      <p:cBhvr>
                                        <p:cTn id="9" dur="500" fill="hold"/>
                                        <p:tgtEl>
                                          <p:spTgt spid="22"/>
                                        </p:tgtEl>
                                        <p:attrNameLst>
                                          <p:attrName>ppt_x</p:attrName>
                                          <p:attrName>ppt_y</p:attrName>
                                        </p:attrNameLst>
                                      </p:cBhvr>
                                      <p:rCtr x="-2031" y="16852"/>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18628 0.23172 L 0.18628 0.23172 C 0.18212 0.2301 0.17777 0.22871 0.17361 0.22709 C 0.1717 0.22616 0.16996 0.22431 0.16788 0.22385 C 0.16562 0.22361 0.16337 0.225 0.16111 0.22547 C 0.16337 0.22709 0.1658 0.22824 0.16788 0.2301 C 0.1783 0.23889 0.16962 0.23449 0.17708 0.23773 C 0.1783 0.23866 0.17916 0.24051 0.18055 0.24074 C 0.19027 0.24213 0.18854 0.23773 0.19548 0.2301 C 0.19948 0.22593 0.20902 0.22084 0.21267 0.21945 C 0.21406 0.21875 0.21041 0.2213 0.2092 0.22246 C 0.20729 0.22199 0.20555 0.2213 0.20347 0.22084 C 0.20052 0.22037 0.19739 0.22037 0.19427 0.21945 C 0.19236 0.21875 0.19062 0.21713 0.18854 0.21621 C 0.1868 0.21551 0.18472 0.21528 0.18281 0.21482 L 0.16909 0.21181 C 0.16788 0.2132 0.16545 0.21412 0.16562 0.21621 C 0.16649 0.2301 0.16927 0.22963 0.17604 0.23311 C 0.17708 0.23264 0.1783 0.23241 0.17934 0.23172 C 0.18402 0.22824 0.18784 0.22176 0.19323 0.22084 L 0.20347 0.21945 C 0.20625 0.22037 0.20902 0.22107 0.21163 0.22246 C 0.21284 0.22315 0.21597 0.22408 0.2151 0.22547 C 0.21284 0.22894 0.2059 0.23172 0.2059 0.23172 C 0.20347 0.23056 0.20121 0.22986 0.19896 0.22848 C 0.19357 0.22547 0.19271 0.22454 0.18854 0.22084 C 0.18212 0.2213 0.17517 0.21945 0.16909 0.22246 C 0.16718 0.22338 0.16909 0.22801 0.17014 0.2301 C 0.17118 0.23195 0.17326 0.23195 0.17482 0.23311 C 0.1908 0.24561 0.1783 0.23704 0.18854 0.24398 C 0.18941 0.23866 0.1901 0.23357 0.19097 0.22848 C 0.19218 0.21875 0.18975 0.21945 0.19323 0.21945 L 0.19896 0.22848 " pathEditMode="relative" ptsTypes="AAAAAAAAAAAAAAAAAAAAAAAAAAAAAAAAA">
                                      <p:cBhvr>
                                        <p:cTn id="13"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a:off x="1887937"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271245" y="3800454"/>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193895"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581979"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2197151"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236326"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236326" y="3324829"/>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2948300"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5034925" y="3098389"/>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1900137"/>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1903188"/>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Tree>
    <p:extLst>
      <p:ext uri="{BB962C8B-B14F-4D97-AF65-F5344CB8AC3E}">
        <p14:creationId xmlns:p14="http://schemas.microsoft.com/office/powerpoint/2010/main" val="314166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F216-EEF3-9EAD-D07B-5B30C608C956}"/>
              </a:ext>
            </a:extLst>
          </p:cNvPr>
          <p:cNvSpPr>
            <a:spLocks noGrp="1"/>
          </p:cNvSpPr>
          <p:nvPr>
            <p:ph type="title"/>
          </p:nvPr>
        </p:nvSpPr>
        <p:spPr/>
        <p:txBody>
          <a:bodyPr/>
          <a:lstStyle/>
          <a:p>
            <a:r>
              <a:rPr lang="en-SG" dirty="0"/>
              <a:t>Follow me on </a:t>
            </a:r>
            <a:r>
              <a:rPr lang="en-SG" dirty="0" err="1"/>
              <a:t>instagram</a:t>
            </a:r>
            <a:endParaRPr lang="en-SG" dirty="0"/>
          </a:p>
        </p:txBody>
      </p:sp>
      <p:pic>
        <p:nvPicPr>
          <p:cNvPr id="4" name="Picture 3">
            <a:extLst>
              <a:ext uri="{FF2B5EF4-FFF2-40B4-BE49-F238E27FC236}">
                <a16:creationId xmlns:a16="http://schemas.microsoft.com/office/drawing/2014/main" id="{2AF6611C-DB22-6CF2-3164-3F7BE05FA3B4}"/>
              </a:ext>
            </a:extLst>
          </p:cNvPr>
          <p:cNvPicPr>
            <a:picLocks noChangeAspect="1"/>
          </p:cNvPicPr>
          <p:nvPr/>
        </p:nvPicPr>
        <p:blipFill>
          <a:blip r:embed="rId2"/>
          <a:stretch>
            <a:fillRect/>
          </a:stretch>
        </p:blipFill>
        <p:spPr>
          <a:xfrm>
            <a:off x="854934" y="2860144"/>
            <a:ext cx="7434132" cy="2097049"/>
          </a:xfrm>
          <a:prstGeom prst="rect">
            <a:avLst/>
          </a:prstGeom>
        </p:spPr>
      </p:pic>
      <p:sp>
        <p:nvSpPr>
          <p:cNvPr id="5" name="TextBox 4">
            <a:extLst>
              <a:ext uri="{FF2B5EF4-FFF2-40B4-BE49-F238E27FC236}">
                <a16:creationId xmlns:a16="http://schemas.microsoft.com/office/drawing/2014/main" id="{2BC835E0-A9AA-5842-6DE9-CADCB4849DE8}"/>
              </a:ext>
            </a:extLst>
          </p:cNvPr>
          <p:cNvSpPr txBox="1"/>
          <p:nvPr/>
        </p:nvSpPr>
        <p:spPr>
          <a:xfrm>
            <a:off x="3657600" y="2192594"/>
            <a:ext cx="1828800"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@integralzayan</a:t>
            </a:r>
          </a:p>
        </p:txBody>
      </p:sp>
    </p:spTree>
    <p:extLst>
      <p:ext uri="{BB962C8B-B14F-4D97-AF65-F5344CB8AC3E}">
        <p14:creationId xmlns:p14="http://schemas.microsoft.com/office/powerpoint/2010/main" val="20170416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a:off x="1887937"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271245" y="3800454"/>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193895"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581979"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2197151"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236326"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236326" y="3324829"/>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2948300"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Weighted graphs</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1900137"/>
            <a:ext cx="2150220"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Unweighted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1903188"/>
            <a:ext cx="2025902"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Weighted Graph</a:t>
            </a:r>
          </a:p>
        </p:txBody>
      </p:sp>
      <p:sp>
        <p:nvSpPr>
          <p:cNvPr id="2" name="Oval 1">
            <a:extLst>
              <a:ext uri="{FF2B5EF4-FFF2-40B4-BE49-F238E27FC236}">
                <a16:creationId xmlns:a16="http://schemas.microsoft.com/office/drawing/2014/main" id="{66F8C404-CFB1-2CEE-49DA-18FCD212D638}"/>
              </a:ext>
            </a:extLst>
          </p:cNvPr>
          <p:cNvSpPr/>
          <p:nvPr/>
        </p:nvSpPr>
        <p:spPr>
          <a:xfrm>
            <a:off x="6467451"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9" name="Straight Connector 8">
            <a:extLst>
              <a:ext uri="{FF2B5EF4-FFF2-40B4-BE49-F238E27FC236}">
                <a16:creationId xmlns:a16="http://schemas.microsoft.com/office/drawing/2014/main" id="{5CD76EE3-31F4-935F-2C88-0751F8AE2693}"/>
              </a:ext>
            </a:extLst>
          </p:cNvPr>
          <p:cNvCxnSpPr>
            <a:cxnSpLocks/>
            <a:stCxn id="21" idx="4"/>
            <a:endCxn id="2" idx="0"/>
          </p:cNvCxnSpPr>
          <p:nvPr/>
        </p:nvCxnSpPr>
        <p:spPr>
          <a:xfrm flipH="1">
            <a:off x="6850759" y="3800454"/>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FCEE029-BE6D-4285-73D6-70B444299758}"/>
              </a:ext>
            </a:extLst>
          </p:cNvPr>
          <p:cNvSpPr/>
          <p:nvPr/>
        </p:nvSpPr>
        <p:spPr>
          <a:xfrm rot="3526225">
            <a:off x="7773409"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Oval 10">
            <a:extLst>
              <a:ext uri="{FF2B5EF4-FFF2-40B4-BE49-F238E27FC236}">
                <a16:creationId xmlns:a16="http://schemas.microsoft.com/office/drawing/2014/main" id="{455F53C6-F698-3F9C-A136-48505D33549E}"/>
              </a:ext>
            </a:extLst>
          </p:cNvPr>
          <p:cNvSpPr/>
          <p:nvPr/>
        </p:nvSpPr>
        <p:spPr>
          <a:xfrm>
            <a:off x="5161493"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Oval 20">
            <a:extLst>
              <a:ext uri="{FF2B5EF4-FFF2-40B4-BE49-F238E27FC236}">
                <a16:creationId xmlns:a16="http://schemas.microsoft.com/office/drawing/2014/main" id="{C4252B7B-63B0-B7F5-F039-1462DC6E7911}"/>
              </a:ext>
            </a:extLst>
          </p:cNvPr>
          <p:cNvSpPr/>
          <p:nvPr/>
        </p:nvSpPr>
        <p:spPr>
          <a:xfrm rot="979875">
            <a:off x="6776665"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 name="Straight Connector 21">
            <a:extLst>
              <a:ext uri="{FF2B5EF4-FFF2-40B4-BE49-F238E27FC236}">
                <a16:creationId xmlns:a16="http://schemas.microsoft.com/office/drawing/2014/main" id="{971B57D6-B433-8505-4D83-88C8730C02B4}"/>
              </a:ext>
            </a:extLst>
          </p:cNvPr>
          <p:cNvCxnSpPr>
            <a:cxnSpLocks/>
            <a:stCxn id="11" idx="5"/>
            <a:endCxn id="2" idx="1"/>
          </p:cNvCxnSpPr>
          <p:nvPr/>
        </p:nvCxnSpPr>
        <p:spPr>
          <a:xfrm>
            <a:off x="5815840"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58BD7E-D957-F342-A897-0348C55428EC}"/>
              </a:ext>
            </a:extLst>
          </p:cNvPr>
          <p:cNvCxnSpPr>
            <a:cxnSpLocks/>
            <a:stCxn id="11" idx="7"/>
            <a:endCxn id="21" idx="2"/>
          </p:cNvCxnSpPr>
          <p:nvPr/>
        </p:nvCxnSpPr>
        <p:spPr>
          <a:xfrm flipV="1">
            <a:off x="5815840" y="3324829"/>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1477A4-C7B7-54F4-C35B-D5B952FF28D8}"/>
              </a:ext>
            </a:extLst>
          </p:cNvPr>
          <p:cNvCxnSpPr>
            <a:cxnSpLocks/>
            <a:stCxn id="21" idx="6"/>
            <a:endCxn id="10" idx="2"/>
          </p:cNvCxnSpPr>
          <p:nvPr/>
        </p:nvCxnSpPr>
        <p:spPr>
          <a:xfrm>
            <a:off x="7527814"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3079238-1181-2F1B-49A7-329809C99F1E}"/>
              </a:ext>
            </a:extLst>
          </p:cNvPr>
          <p:cNvSpPr txBox="1"/>
          <p:nvPr/>
        </p:nvSpPr>
        <p:spPr>
          <a:xfrm>
            <a:off x="5998034" y="3088811"/>
            <a:ext cx="44765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2</a:t>
            </a:r>
          </a:p>
        </p:txBody>
      </p:sp>
      <p:sp>
        <p:nvSpPr>
          <p:cNvPr id="37" name="TextBox 36">
            <a:extLst>
              <a:ext uri="{FF2B5EF4-FFF2-40B4-BE49-F238E27FC236}">
                <a16:creationId xmlns:a16="http://schemas.microsoft.com/office/drawing/2014/main" id="{1B7F794A-63F9-073A-1A3E-21CD2CCFA284}"/>
              </a:ext>
            </a:extLst>
          </p:cNvPr>
          <p:cNvSpPr txBox="1"/>
          <p:nvPr/>
        </p:nvSpPr>
        <p:spPr>
          <a:xfrm>
            <a:off x="7757078" y="3460003"/>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3</a:t>
            </a:r>
          </a:p>
        </p:txBody>
      </p:sp>
      <p:sp>
        <p:nvSpPr>
          <p:cNvPr id="38" name="TextBox 37">
            <a:extLst>
              <a:ext uri="{FF2B5EF4-FFF2-40B4-BE49-F238E27FC236}">
                <a16:creationId xmlns:a16="http://schemas.microsoft.com/office/drawing/2014/main" id="{84D219C9-3114-C6A4-F0FA-1FA86BF37E82}"/>
              </a:ext>
            </a:extLst>
          </p:cNvPr>
          <p:cNvSpPr txBox="1"/>
          <p:nvPr/>
        </p:nvSpPr>
        <p:spPr>
          <a:xfrm>
            <a:off x="6628756" y="4011623"/>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4</a:t>
            </a:r>
          </a:p>
        </p:txBody>
      </p:sp>
      <p:sp>
        <p:nvSpPr>
          <p:cNvPr id="40" name="TextBox 39">
            <a:extLst>
              <a:ext uri="{FF2B5EF4-FFF2-40B4-BE49-F238E27FC236}">
                <a16:creationId xmlns:a16="http://schemas.microsoft.com/office/drawing/2014/main" id="{AC2715FA-0609-18DF-927A-93CD83EF0DA4}"/>
              </a:ext>
            </a:extLst>
          </p:cNvPr>
          <p:cNvSpPr txBox="1"/>
          <p:nvPr/>
        </p:nvSpPr>
        <p:spPr>
          <a:xfrm>
            <a:off x="5894420" y="4585516"/>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3</a:t>
            </a:r>
          </a:p>
        </p:txBody>
      </p:sp>
    </p:spTree>
    <p:extLst>
      <p:ext uri="{BB962C8B-B14F-4D97-AF65-F5344CB8AC3E}">
        <p14:creationId xmlns:p14="http://schemas.microsoft.com/office/powerpoint/2010/main" val="82569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a:off x="1887937"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271245" y="3800454"/>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193895"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581979"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2197151"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236326"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236326" y="3324829"/>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2948300"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Connectivity graphs</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1900137"/>
            <a:ext cx="2150220"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Connected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1903188"/>
            <a:ext cx="2246746"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Unconnected Graph</a:t>
            </a:r>
          </a:p>
        </p:txBody>
      </p:sp>
      <p:sp>
        <p:nvSpPr>
          <p:cNvPr id="2" name="Oval 1">
            <a:extLst>
              <a:ext uri="{FF2B5EF4-FFF2-40B4-BE49-F238E27FC236}">
                <a16:creationId xmlns:a16="http://schemas.microsoft.com/office/drawing/2014/main" id="{66F8C404-CFB1-2CEE-49DA-18FCD212D638}"/>
              </a:ext>
            </a:extLst>
          </p:cNvPr>
          <p:cNvSpPr/>
          <p:nvPr/>
        </p:nvSpPr>
        <p:spPr>
          <a:xfrm>
            <a:off x="6467451"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Oval 9">
            <a:extLst>
              <a:ext uri="{FF2B5EF4-FFF2-40B4-BE49-F238E27FC236}">
                <a16:creationId xmlns:a16="http://schemas.microsoft.com/office/drawing/2014/main" id="{1FCEE029-BE6D-4285-73D6-70B444299758}"/>
              </a:ext>
            </a:extLst>
          </p:cNvPr>
          <p:cNvSpPr/>
          <p:nvPr/>
        </p:nvSpPr>
        <p:spPr>
          <a:xfrm rot="3526225">
            <a:off x="7773409"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Oval 10">
            <a:extLst>
              <a:ext uri="{FF2B5EF4-FFF2-40B4-BE49-F238E27FC236}">
                <a16:creationId xmlns:a16="http://schemas.microsoft.com/office/drawing/2014/main" id="{455F53C6-F698-3F9C-A136-48505D33549E}"/>
              </a:ext>
            </a:extLst>
          </p:cNvPr>
          <p:cNvSpPr/>
          <p:nvPr/>
        </p:nvSpPr>
        <p:spPr>
          <a:xfrm>
            <a:off x="5161493"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Oval 20">
            <a:extLst>
              <a:ext uri="{FF2B5EF4-FFF2-40B4-BE49-F238E27FC236}">
                <a16:creationId xmlns:a16="http://schemas.microsoft.com/office/drawing/2014/main" id="{C4252B7B-63B0-B7F5-F039-1462DC6E7911}"/>
              </a:ext>
            </a:extLst>
          </p:cNvPr>
          <p:cNvSpPr/>
          <p:nvPr/>
        </p:nvSpPr>
        <p:spPr>
          <a:xfrm rot="979875">
            <a:off x="6776665"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 name="Straight Connector 21">
            <a:extLst>
              <a:ext uri="{FF2B5EF4-FFF2-40B4-BE49-F238E27FC236}">
                <a16:creationId xmlns:a16="http://schemas.microsoft.com/office/drawing/2014/main" id="{971B57D6-B433-8505-4D83-88C8730C02B4}"/>
              </a:ext>
            </a:extLst>
          </p:cNvPr>
          <p:cNvCxnSpPr>
            <a:cxnSpLocks/>
            <a:stCxn id="11" idx="5"/>
            <a:endCxn id="2" idx="1"/>
          </p:cNvCxnSpPr>
          <p:nvPr/>
        </p:nvCxnSpPr>
        <p:spPr>
          <a:xfrm>
            <a:off x="5815840"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1477A4-C7B7-54F4-C35B-D5B952FF28D8}"/>
              </a:ext>
            </a:extLst>
          </p:cNvPr>
          <p:cNvCxnSpPr>
            <a:cxnSpLocks/>
            <a:stCxn id="21" idx="6"/>
            <a:endCxn id="10" idx="2"/>
          </p:cNvCxnSpPr>
          <p:nvPr/>
        </p:nvCxnSpPr>
        <p:spPr>
          <a:xfrm>
            <a:off x="7527814"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49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Graph Representations</a:t>
            </a:r>
          </a:p>
        </p:txBody>
      </p:sp>
      <p:sp>
        <p:nvSpPr>
          <p:cNvPr id="3" name="Rectangle 2">
            <a:extLst>
              <a:ext uri="{FF2B5EF4-FFF2-40B4-BE49-F238E27FC236}">
                <a16:creationId xmlns:a16="http://schemas.microsoft.com/office/drawing/2014/main" id="{489E27CE-F622-65B3-2C42-40DB00C40A73}"/>
              </a:ext>
            </a:extLst>
          </p:cNvPr>
          <p:cNvSpPr/>
          <p:nvPr/>
        </p:nvSpPr>
        <p:spPr>
          <a:xfrm>
            <a:off x="1188106" y="2359773"/>
            <a:ext cx="2150220"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Adjacency Matrix</a:t>
            </a:r>
          </a:p>
        </p:txBody>
      </p:sp>
      <p:sp>
        <p:nvSpPr>
          <p:cNvPr id="7" name="Rectangle 6">
            <a:extLst>
              <a:ext uri="{FF2B5EF4-FFF2-40B4-BE49-F238E27FC236}">
                <a16:creationId xmlns:a16="http://schemas.microsoft.com/office/drawing/2014/main" id="{33EE8C7B-8773-68AA-CE51-32E04E6C2A9D}"/>
              </a:ext>
            </a:extLst>
          </p:cNvPr>
          <p:cNvSpPr/>
          <p:nvPr/>
        </p:nvSpPr>
        <p:spPr>
          <a:xfrm>
            <a:off x="1252278" y="3421370"/>
            <a:ext cx="2150220"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Adjacency List</a:t>
            </a:r>
          </a:p>
        </p:txBody>
      </p:sp>
      <p:sp>
        <p:nvSpPr>
          <p:cNvPr id="8" name="Rectangle 7">
            <a:extLst>
              <a:ext uri="{FF2B5EF4-FFF2-40B4-BE49-F238E27FC236}">
                <a16:creationId xmlns:a16="http://schemas.microsoft.com/office/drawing/2014/main" id="{D8E5B5D8-7EC6-5DFA-8718-91D5A7F6A7A4}"/>
              </a:ext>
            </a:extLst>
          </p:cNvPr>
          <p:cNvSpPr/>
          <p:nvPr/>
        </p:nvSpPr>
        <p:spPr>
          <a:xfrm>
            <a:off x="1252278" y="4482967"/>
            <a:ext cx="2150220"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Edge List</a:t>
            </a:r>
          </a:p>
        </p:txBody>
      </p:sp>
      <p:cxnSp>
        <p:nvCxnSpPr>
          <p:cNvPr id="35" name="Straight Arrow Connector 34">
            <a:extLst>
              <a:ext uri="{FF2B5EF4-FFF2-40B4-BE49-F238E27FC236}">
                <a16:creationId xmlns:a16="http://schemas.microsoft.com/office/drawing/2014/main" id="{BF8FC441-70FB-38AE-6D96-0A8E2D8318C7}"/>
              </a:ext>
            </a:extLst>
          </p:cNvPr>
          <p:cNvCxnSpPr>
            <a:cxnSpLocks/>
            <a:stCxn id="3" idx="3"/>
          </p:cNvCxnSpPr>
          <p:nvPr/>
        </p:nvCxnSpPr>
        <p:spPr>
          <a:xfrm>
            <a:off x="3338326" y="2544439"/>
            <a:ext cx="20860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CA7039-454B-A15D-64AF-C56F63ABC193}"/>
              </a:ext>
            </a:extLst>
          </p:cNvPr>
          <p:cNvCxnSpPr>
            <a:cxnSpLocks/>
          </p:cNvCxnSpPr>
          <p:nvPr/>
        </p:nvCxnSpPr>
        <p:spPr>
          <a:xfrm>
            <a:off x="3397505" y="4661068"/>
            <a:ext cx="21966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4AC453-750A-09E0-DA22-460E1F87992A}"/>
              </a:ext>
            </a:extLst>
          </p:cNvPr>
          <p:cNvSpPr txBox="1"/>
          <p:nvPr/>
        </p:nvSpPr>
        <p:spPr>
          <a:xfrm>
            <a:off x="5594120" y="2323709"/>
            <a:ext cx="287313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Used for GNN computation</a:t>
            </a:r>
          </a:p>
        </p:txBody>
      </p:sp>
      <p:cxnSp>
        <p:nvCxnSpPr>
          <p:cNvPr id="44" name="Straight Arrow Connector 43">
            <a:extLst>
              <a:ext uri="{FF2B5EF4-FFF2-40B4-BE49-F238E27FC236}">
                <a16:creationId xmlns:a16="http://schemas.microsoft.com/office/drawing/2014/main" id="{ECB2DE21-395E-3421-3534-A5277DB4B42B}"/>
              </a:ext>
            </a:extLst>
          </p:cNvPr>
          <p:cNvCxnSpPr>
            <a:cxnSpLocks/>
          </p:cNvCxnSpPr>
          <p:nvPr/>
        </p:nvCxnSpPr>
        <p:spPr>
          <a:xfrm>
            <a:off x="3397505" y="3621399"/>
            <a:ext cx="20860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3B924AE-1B31-FFDD-780E-7B7348790A39}"/>
              </a:ext>
            </a:extLst>
          </p:cNvPr>
          <p:cNvSpPr txBox="1"/>
          <p:nvPr/>
        </p:nvSpPr>
        <p:spPr>
          <a:xfrm>
            <a:off x="5635953" y="4476402"/>
            <a:ext cx="287313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Used by DGL</a:t>
            </a:r>
          </a:p>
        </p:txBody>
      </p:sp>
      <p:sp>
        <p:nvSpPr>
          <p:cNvPr id="2" name="TextBox 1">
            <a:extLst>
              <a:ext uri="{FF2B5EF4-FFF2-40B4-BE49-F238E27FC236}">
                <a16:creationId xmlns:a16="http://schemas.microsoft.com/office/drawing/2014/main" id="{2BFF2524-7851-2C21-BCD4-82DF2F55FEBE}"/>
              </a:ext>
            </a:extLst>
          </p:cNvPr>
          <p:cNvSpPr txBox="1"/>
          <p:nvPr/>
        </p:nvSpPr>
        <p:spPr>
          <a:xfrm>
            <a:off x="5594120" y="3421370"/>
            <a:ext cx="2873134"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Used for postprocessing</a:t>
            </a:r>
          </a:p>
          <a:p>
            <a:pPr algn="l"/>
            <a:r>
              <a:rPr lang="en-SG" i="1" dirty="0">
                <a:latin typeface="Segoe UI Semilight" panose="020B0402040204020203" pitchFamily="34" charset="0"/>
                <a:cs typeface="Segoe UI Semilight" panose="020B0402040204020203" pitchFamily="34" charset="0"/>
              </a:rPr>
              <a:t>Searching etc</a:t>
            </a:r>
          </a:p>
        </p:txBody>
      </p:sp>
    </p:spTree>
    <p:extLst>
      <p:ext uri="{BB962C8B-B14F-4D97-AF65-F5344CB8AC3E}">
        <p14:creationId xmlns:p14="http://schemas.microsoft.com/office/powerpoint/2010/main" val="4282073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1058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3294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844423"/>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1970636"/>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139A5D2E-5A4A-7BF4-6A14-73A2BFDF490C}"/>
              </a:ext>
            </a:extLst>
          </p:cNvPr>
          <p:cNvSpPr txBox="1"/>
          <p:nvPr/>
        </p:nvSpPr>
        <p:spPr>
          <a:xfrm>
            <a:off x="6472590" y="-2180897"/>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0368F0E0-6B5C-C9D8-0D8A-DBAF8BF9F5E3}"/>
              </a:ext>
            </a:extLst>
          </p:cNvPr>
          <p:cNvSpPr txBox="1"/>
          <p:nvPr/>
        </p:nvSpPr>
        <p:spPr>
          <a:xfrm>
            <a:off x="6897952" y="-1729326"/>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12341457-EF72-CD52-F3A5-CBAEFBA54638}"/>
              </a:ext>
            </a:extLst>
          </p:cNvPr>
          <p:cNvSpPr txBox="1"/>
          <p:nvPr/>
        </p:nvSpPr>
        <p:spPr>
          <a:xfrm>
            <a:off x="7272830" y="-1291768"/>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4AA5DB6B-92B4-268B-DE28-0EABF528BCE8}"/>
              </a:ext>
            </a:extLst>
          </p:cNvPr>
          <p:cNvSpPr txBox="1"/>
          <p:nvPr/>
        </p:nvSpPr>
        <p:spPr>
          <a:xfrm>
            <a:off x="7740727" y="-842502"/>
            <a:ext cx="27764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1</a:t>
            </a:r>
            <a:endParaRPr lang="en-SG">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3C7C2DC3-85D6-B505-FB6B-068E18E99622}"/>
              </a:ext>
            </a:extLst>
          </p:cNvPr>
          <p:cNvSpPr txBox="1"/>
          <p:nvPr/>
        </p:nvSpPr>
        <p:spPr>
          <a:xfrm>
            <a:off x="5232874" y="3027292"/>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Matrix used to represent the </a:t>
            </a:r>
            <a:r>
              <a:rPr lang="en-US" i="1">
                <a:latin typeface="Segoe UI Semibold" panose="020B0702040204020203" pitchFamily="34" charset="0"/>
                <a:cs typeface="Segoe UI Semibold" panose="020B0702040204020203" pitchFamily="34" charset="0"/>
              </a:rPr>
              <a:t>graph via the connections between nodes</a:t>
            </a:r>
          </a:p>
        </p:txBody>
      </p:sp>
      <p:sp>
        <p:nvSpPr>
          <p:cNvPr id="37" name="Left Bracket 36">
            <a:extLst>
              <a:ext uri="{FF2B5EF4-FFF2-40B4-BE49-F238E27FC236}">
                <a16:creationId xmlns:a16="http://schemas.microsoft.com/office/drawing/2014/main" id="{946786D6-030D-1FDD-2082-C5107797F410}"/>
              </a:ext>
            </a:extLst>
          </p:cNvPr>
          <p:cNvSpPr/>
          <p:nvPr/>
        </p:nvSpPr>
        <p:spPr>
          <a:xfrm>
            <a:off x="9071808" y="-241058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Left Bracket 37">
            <a:extLst>
              <a:ext uri="{FF2B5EF4-FFF2-40B4-BE49-F238E27FC236}">
                <a16:creationId xmlns:a16="http://schemas.microsoft.com/office/drawing/2014/main" id="{0F77A9C6-F535-EE39-C070-CEA19B30C7B4}"/>
              </a:ext>
            </a:extLst>
          </p:cNvPr>
          <p:cNvSpPr/>
          <p:nvPr/>
        </p:nvSpPr>
        <p:spPr>
          <a:xfrm rot="10800000">
            <a:off x="11194399" y="-243294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674B41FB-F850-50D3-1DB0-2D8BAB8E587F}"/>
              </a:ext>
            </a:extLst>
          </p:cNvPr>
          <p:cNvSpPr txBox="1"/>
          <p:nvPr/>
        </p:nvSpPr>
        <p:spPr>
          <a:xfrm>
            <a:off x="9490499" y="-2180897"/>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72ED71E1-C449-5F9E-D25E-18DEB5EC0BB9}"/>
              </a:ext>
            </a:extLst>
          </p:cNvPr>
          <p:cNvSpPr txBox="1"/>
          <p:nvPr/>
        </p:nvSpPr>
        <p:spPr>
          <a:xfrm>
            <a:off x="9491941" y="-1788644"/>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E73E28E3-9156-78B3-1B5E-719C45BF7C97}"/>
              </a:ext>
            </a:extLst>
          </p:cNvPr>
          <p:cNvSpPr txBox="1"/>
          <p:nvPr/>
        </p:nvSpPr>
        <p:spPr>
          <a:xfrm>
            <a:off x="9504573" y="-1348356"/>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4" name="TextBox 43">
            <a:extLst>
              <a:ext uri="{FF2B5EF4-FFF2-40B4-BE49-F238E27FC236}">
                <a16:creationId xmlns:a16="http://schemas.microsoft.com/office/drawing/2014/main" id="{FC3422EE-A999-B7DC-1169-AEA28717BBC4}"/>
              </a:ext>
            </a:extLst>
          </p:cNvPr>
          <p:cNvSpPr txBox="1"/>
          <p:nvPr/>
        </p:nvSpPr>
        <p:spPr>
          <a:xfrm>
            <a:off x="9520317" y="-844290"/>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4272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5934153"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318008"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253678"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F9F7BA84-8421-E85C-5B1F-5FA6E7D0E689}"/>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5634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556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22222E-6 L 0.1776 -0.07824 " pathEditMode="relative" rAng="0" ptsTypes="AA">
                                      <p:cBhvr>
                                        <p:cTn id="6" dur="2000" fill="hold"/>
                                        <p:tgtEl>
                                          <p:spTgt spid="9"/>
                                        </p:tgtEl>
                                        <p:attrNameLst>
                                          <p:attrName>ppt_x</p:attrName>
                                          <p:attrName>ppt_y</p:attrName>
                                        </p:attrNameLst>
                                      </p:cBhvr>
                                      <p:rCtr x="8872"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CAFD6344-9D92-E9FC-1C13-C399B50AB19C}"/>
              </a:ext>
            </a:extLst>
          </p:cNvPr>
          <p:cNvSpPr txBox="1"/>
          <p:nvPr/>
        </p:nvSpPr>
        <p:spPr>
          <a:xfrm>
            <a:off x="6494273" y="3244334"/>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D7CF585E-667E-A025-DF05-6B99D22F4179}"/>
              </a:ext>
            </a:extLst>
          </p:cNvPr>
          <p:cNvSpPr txBox="1"/>
          <p:nvPr/>
        </p:nvSpPr>
        <p:spPr>
          <a:xfrm>
            <a:off x="7324176" y="3254225"/>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569DBC85-1371-A3A5-E28C-AF70BC44ECC5}"/>
              </a:ext>
            </a:extLst>
          </p:cNvPr>
          <p:cNvSpPr txBox="1"/>
          <p:nvPr/>
        </p:nvSpPr>
        <p:spPr>
          <a:xfrm>
            <a:off x="7778894" y="3254225"/>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38D3D7E1-1161-EBD9-BFB5-F407B93189A7}"/>
              </a:ext>
            </a:extLst>
          </p:cNvPr>
          <p:cNvSpPr txBox="1"/>
          <p:nvPr/>
        </p:nvSpPr>
        <p:spPr>
          <a:xfrm>
            <a:off x="6494273" y="3694563"/>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396A36D1-1DD2-B673-6FA9-A1C38A30963A}"/>
              </a:ext>
            </a:extLst>
          </p:cNvPr>
          <p:cNvSpPr txBox="1"/>
          <p:nvPr/>
        </p:nvSpPr>
        <p:spPr>
          <a:xfrm>
            <a:off x="6881287" y="3717092"/>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21D52791-F068-68DE-4355-9A8722F5C02B}"/>
              </a:ext>
            </a:extLst>
          </p:cNvPr>
          <p:cNvSpPr txBox="1"/>
          <p:nvPr/>
        </p:nvSpPr>
        <p:spPr>
          <a:xfrm>
            <a:off x="6881287" y="417987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
        <p:nvSpPr>
          <p:cNvPr id="50" name="TextBox 49">
            <a:extLst>
              <a:ext uri="{FF2B5EF4-FFF2-40B4-BE49-F238E27FC236}">
                <a16:creationId xmlns:a16="http://schemas.microsoft.com/office/drawing/2014/main" id="{A4FEF3E0-F349-8B5B-D076-9F6D6D79ED23}"/>
              </a:ext>
            </a:extLst>
          </p:cNvPr>
          <p:cNvSpPr txBox="1"/>
          <p:nvPr/>
        </p:nvSpPr>
        <p:spPr>
          <a:xfrm>
            <a:off x="6476915" y="2762286"/>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1" name="TextBox 50">
            <a:extLst>
              <a:ext uri="{FF2B5EF4-FFF2-40B4-BE49-F238E27FC236}">
                <a16:creationId xmlns:a16="http://schemas.microsoft.com/office/drawing/2014/main" id="{D32CD069-4A9B-F491-819F-8714CB439F3F}"/>
              </a:ext>
            </a:extLst>
          </p:cNvPr>
          <p:cNvSpPr txBox="1"/>
          <p:nvPr/>
        </p:nvSpPr>
        <p:spPr>
          <a:xfrm>
            <a:off x="7693876" y="281649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9F74955A-40B8-ACB2-865B-3CABAEB67F19}"/>
              </a:ext>
            </a:extLst>
          </p:cNvPr>
          <p:cNvSpPr txBox="1"/>
          <p:nvPr/>
        </p:nvSpPr>
        <p:spPr>
          <a:xfrm>
            <a:off x="7754757" y="3794374"/>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3" name="TextBox 52">
            <a:extLst>
              <a:ext uri="{FF2B5EF4-FFF2-40B4-BE49-F238E27FC236}">
                <a16:creationId xmlns:a16="http://schemas.microsoft.com/office/drawing/2014/main" id="{14E479FA-B7B9-7808-D00F-4439FD515BD3}"/>
              </a:ext>
            </a:extLst>
          </p:cNvPr>
          <p:cNvSpPr txBox="1"/>
          <p:nvPr/>
        </p:nvSpPr>
        <p:spPr>
          <a:xfrm>
            <a:off x="7743167" y="4252845"/>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634D20D0-499B-A895-CBA2-7CBC0CF1D046}"/>
              </a:ext>
            </a:extLst>
          </p:cNvPr>
          <p:cNvSpPr txBox="1"/>
          <p:nvPr/>
        </p:nvSpPr>
        <p:spPr>
          <a:xfrm>
            <a:off x="7298553" y="3810547"/>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5" name="TextBox 54">
            <a:extLst>
              <a:ext uri="{FF2B5EF4-FFF2-40B4-BE49-F238E27FC236}">
                <a16:creationId xmlns:a16="http://schemas.microsoft.com/office/drawing/2014/main" id="{C3E8CFF7-69C3-D87A-99F9-CB5F84F157B9}"/>
              </a:ext>
            </a:extLst>
          </p:cNvPr>
          <p:cNvSpPr txBox="1"/>
          <p:nvPr/>
        </p:nvSpPr>
        <p:spPr>
          <a:xfrm>
            <a:off x="7326004" y="421662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6" name="TextBox 55">
            <a:extLst>
              <a:ext uri="{FF2B5EF4-FFF2-40B4-BE49-F238E27FC236}">
                <a16:creationId xmlns:a16="http://schemas.microsoft.com/office/drawing/2014/main" id="{C702CABF-8296-AE13-C459-62CFD27A8648}"/>
              </a:ext>
            </a:extLst>
          </p:cNvPr>
          <p:cNvSpPr txBox="1"/>
          <p:nvPr/>
        </p:nvSpPr>
        <p:spPr>
          <a:xfrm>
            <a:off x="6462213" y="4229528"/>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7" name="TextBox 56">
            <a:extLst>
              <a:ext uri="{FF2B5EF4-FFF2-40B4-BE49-F238E27FC236}">
                <a16:creationId xmlns:a16="http://schemas.microsoft.com/office/drawing/2014/main" id="{A98F7F98-1B81-098C-4E38-865138519EC3}"/>
              </a:ext>
            </a:extLst>
          </p:cNvPr>
          <p:cNvSpPr txBox="1"/>
          <p:nvPr/>
        </p:nvSpPr>
        <p:spPr>
          <a:xfrm>
            <a:off x="6880092" y="3264300"/>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995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9046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3</a:t>
            </a:r>
            <a:endParaRPr lang="en-SG" i="1" dirty="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9527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2</a:t>
            </a:r>
            <a:endParaRPr lang="en-SG" i="1" dirty="0">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CAFD6344-9D92-E9FC-1C13-C399B50AB19C}"/>
              </a:ext>
            </a:extLst>
          </p:cNvPr>
          <p:cNvSpPr txBox="1"/>
          <p:nvPr/>
        </p:nvSpPr>
        <p:spPr>
          <a:xfrm>
            <a:off x="6494273" y="3244334"/>
            <a:ext cx="29527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2</a:t>
            </a:r>
            <a:endParaRPr lang="en-SG" i="1" dirty="0">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D7CF585E-667E-A025-DF05-6B99D22F4179}"/>
              </a:ext>
            </a:extLst>
          </p:cNvPr>
          <p:cNvSpPr txBox="1"/>
          <p:nvPr/>
        </p:nvSpPr>
        <p:spPr>
          <a:xfrm>
            <a:off x="7324176" y="3254225"/>
            <a:ext cx="30649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4</a:t>
            </a:r>
            <a:endParaRPr lang="en-SG" i="1" dirty="0">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569DBC85-1371-A3A5-E28C-AF70BC44ECC5}"/>
              </a:ext>
            </a:extLst>
          </p:cNvPr>
          <p:cNvSpPr txBox="1"/>
          <p:nvPr/>
        </p:nvSpPr>
        <p:spPr>
          <a:xfrm>
            <a:off x="7778894" y="3254225"/>
            <a:ext cx="29046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3</a:t>
            </a:r>
            <a:endParaRPr lang="en-SG" i="1" dirty="0">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38D3D7E1-1161-EBD9-BFB5-F407B93189A7}"/>
              </a:ext>
            </a:extLst>
          </p:cNvPr>
          <p:cNvSpPr txBox="1"/>
          <p:nvPr/>
        </p:nvSpPr>
        <p:spPr>
          <a:xfrm>
            <a:off x="6494273" y="3694563"/>
            <a:ext cx="29046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3</a:t>
            </a:r>
            <a:endParaRPr lang="en-SG" i="1" dirty="0">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396A36D1-1DD2-B673-6FA9-A1C38A30963A}"/>
              </a:ext>
            </a:extLst>
          </p:cNvPr>
          <p:cNvSpPr txBox="1"/>
          <p:nvPr/>
        </p:nvSpPr>
        <p:spPr>
          <a:xfrm>
            <a:off x="6881287" y="3717092"/>
            <a:ext cx="30649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4</a:t>
            </a:r>
            <a:endParaRPr lang="en-SG" i="1" dirty="0">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21D52791-F068-68DE-4355-9A8722F5C02B}"/>
              </a:ext>
            </a:extLst>
          </p:cNvPr>
          <p:cNvSpPr txBox="1"/>
          <p:nvPr/>
        </p:nvSpPr>
        <p:spPr>
          <a:xfrm>
            <a:off x="6881287" y="4179879"/>
            <a:ext cx="290464"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3</a:t>
            </a:r>
            <a:endParaRPr lang="en-SG" i="1" dirty="0">
              <a:latin typeface="Segoe UI Semilight" panose="020B0402040204020203" pitchFamily="34" charset="0"/>
              <a:cs typeface="Segoe UI Semilight" panose="020B0402040204020203" pitchFamily="34" charset="0"/>
            </a:endParaRP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
        <p:nvSpPr>
          <p:cNvPr id="50" name="TextBox 49">
            <a:extLst>
              <a:ext uri="{FF2B5EF4-FFF2-40B4-BE49-F238E27FC236}">
                <a16:creationId xmlns:a16="http://schemas.microsoft.com/office/drawing/2014/main" id="{A4FEF3E0-F349-8B5B-D076-9F6D6D79ED23}"/>
              </a:ext>
            </a:extLst>
          </p:cNvPr>
          <p:cNvSpPr txBox="1"/>
          <p:nvPr/>
        </p:nvSpPr>
        <p:spPr>
          <a:xfrm>
            <a:off x="6476915" y="2762286"/>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1" name="TextBox 50">
            <a:extLst>
              <a:ext uri="{FF2B5EF4-FFF2-40B4-BE49-F238E27FC236}">
                <a16:creationId xmlns:a16="http://schemas.microsoft.com/office/drawing/2014/main" id="{D32CD069-4A9B-F491-819F-8714CB439F3F}"/>
              </a:ext>
            </a:extLst>
          </p:cNvPr>
          <p:cNvSpPr txBox="1"/>
          <p:nvPr/>
        </p:nvSpPr>
        <p:spPr>
          <a:xfrm>
            <a:off x="7693876" y="281649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9F74955A-40B8-ACB2-865B-3CABAEB67F19}"/>
              </a:ext>
            </a:extLst>
          </p:cNvPr>
          <p:cNvSpPr txBox="1"/>
          <p:nvPr/>
        </p:nvSpPr>
        <p:spPr>
          <a:xfrm>
            <a:off x="7754757" y="3794374"/>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3" name="TextBox 52">
            <a:extLst>
              <a:ext uri="{FF2B5EF4-FFF2-40B4-BE49-F238E27FC236}">
                <a16:creationId xmlns:a16="http://schemas.microsoft.com/office/drawing/2014/main" id="{14E479FA-B7B9-7808-D00F-4439FD515BD3}"/>
              </a:ext>
            </a:extLst>
          </p:cNvPr>
          <p:cNvSpPr txBox="1"/>
          <p:nvPr/>
        </p:nvSpPr>
        <p:spPr>
          <a:xfrm>
            <a:off x="7743167" y="4252845"/>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634D20D0-499B-A895-CBA2-7CBC0CF1D046}"/>
              </a:ext>
            </a:extLst>
          </p:cNvPr>
          <p:cNvSpPr txBox="1"/>
          <p:nvPr/>
        </p:nvSpPr>
        <p:spPr>
          <a:xfrm>
            <a:off x="7298553" y="3810547"/>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5" name="TextBox 54">
            <a:extLst>
              <a:ext uri="{FF2B5EF4-FFF2-40B4-BE49-F238E27FC236}">
                <a16:creationId xmlns:a16="http://schemas.microsoft.com/office/drawing/2014/main" id="{C3E8CFF7-69C3-D87A-99F9-CB5F84F157B9}"/>
              </a:ext>
            </a:extLst>
          </p:cNvPr>
          <p:cNvSpPr txBox="1"/>
          <p:nvPr/>
        </p:nvSpPr>
        <p:spPr>
          <a:xfrm>
            <a:off x="7326004" y="421662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6" name="TextBox 55">
            <a:extLst>
              <a:ext uri="{FF2B5EF4-FFF2-40B4-BE49-F238E27FC236}">
                <a16:creationId xmlns:a16="http://schemas.microsoft.com/office/drawing/2014/main" id="{C702CABF-8296-AE13-C459-62CFD27A8648}"/>
              </a:ext>
            </a:extLst>
          </p:cNvPr>
          <p:cNvSpPr txBox="1"/>
          <p:nvPr/>
        </p:nvSpPr>
        <p:spPr>
          <a:xfrm>
            <a:off x="6462213" y="4229528"/>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7" name="TextBox 56">
            <a:extLst>
              <a:ext uri="{FF2B5EF4-FFF2-40B4-BE49-F238E27FC236}">
                <a16:creationId xmlns:a16="http://schemas.microsoft.com/office/drawing/2014/main" id="{A98F7F98-1B81-098C-4E38-865138519EC3}"/>
              </a:ext>
            </a:extLst>
          </p:cNvPr>
          <p:cNvSpPr txBox="1"/>
          <p:nvPr/>
        </p:nvSpPr>
        <p:spPr>
          <a:xfrm>
            <a:off x="6880092" y="3264300"/>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70" name="Oval 69">
            <a:extLst>
              <a:ext uri="{FF2B5EF4-FFF2-40B4-BE49-F238E27FC236}">
                <a16:creationId xmlns:a16="http://schemas.microsoft.com/office/drawing/2014/main" id="{3A707C67-D229-914E-6135-3F021FA0AD62}"/>
              </a:ext>
            </a:extLst>
          </p:cNvPr>
          <p:cNvSpPr/>
          <p:nvPr/>
        </p:nvSpPr>
        <p:spPr>
          <a:xfrm>
            <a:off x="2322051" y="4034669"/>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1" name="Straight Connector 70">
            <a:extLst>
              <a:ext uri="{FF2B5EF4-FFF2-40B4-BE49-F238E27FC236}">
                <a16:creationId xmlns:a16="http://schemas.microsoft.com/office/drawing/2014/main" id="{73C0448D-8BC7-FF86-56A0-A2601F823CC6}"/>
              </a:ext>
            </a:extLst>
          </p:cNvPr>
          <p:cNvCxnSpPr>
            <a:cxnSpLocks/>
            <a:stCxn id="74" idx="4"/>
            <a:endCxn id="70" idx="0"/>
          </p:cNvCxnSpPr>
          <p:nvPr/>
        </p:nvCxnSpPr>
        <p:spPr>
          <a:xfrm flipH="1">
            <a:off x="2705359" y="3032435"/>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C9D5D49B-CBBC-49CF-FAC1-523B72EEDBA1}"/>
              </a:ext>
            </a:extLst>
          </p:cNvPr>
          <p:cNvSpPr/>
          <p:nvPr/>
        </p:nvSpPr>
        <p:spPr>
          <a:xfrm rot="3526225">
            <a:off x="3628009" y="3357748"/>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3" name="Oval 72">
            <a:extLst>
              <a:ext uri="{FF2B5EF4-FFF2-40B4-BE49-F238E27FC236}">
                <a16:creationId xmlns:a16="http://schemas.microsoft.com/office/drawing/2014/main" id="{04214C06-474D-0245-DB43-6FF81068CC0D}"/>
              </a:ext>
            </a:extLst>
          </p:cNvPr>
          <p:cNvSpPr/>
          <p:nvPr/>
        </p:nvSpPr>
        <p:spPr>
          <a:xfrm>
            <a:off x="1016093" y="2837852"/>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4" name="Oval 73">
            <a:extLst>
              <a:ext uri="{FF2B5EF4-FFF2-40B4-BE49-F238E27FC236}">
                <a16:creationId xmlns:a16="http://schemas.microsoft.com/office/drawing/2014/main" id="{9D542CD5-BB78-D857-B529-680B9C6C31EE}"/>
              </a:ext>
            </a:extLst>
          </p:cNvPr>
          <p:cNvSpPr/>
          <p:nvPr/>
        </p:nvSpPr>
        <p:spPr>
          <a:xfrm rot="979875">
            <a:off x="2631265" y="2281285"/>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5" name="Straight Connector 74">
            <a:extLst>
              <a:ext uri="{FF2B5EF4-FFF2-40B4-BE49-F238E27FC236}">
                <a16:creationId xmlns:a16="http://schemas.microsoft.com/office/drawing/2014/main" id="{EC447963-D95A-9933-8B95-D7C74925E9EB}"/>
              </a:ext>
            </a:extLst>
          </p:cNvPr>
          <p:cNvCxnSpPr>
            <a:cxnSpLocks/>
            <a:stCxn id="73" idx="5"/>
            <a:endCxn id="70" idx="1"/>
          </p:cNvCxnSpPr>
          <p:nvPr/>
        </p:nvCxnSpPr>
        <p:spPr>
          <a:xfrm>
            <a:off x="1670440" y="3492200"/>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FDBF90-68AB-2F6D-49E6-9DE761B40A45}"/>
              </a:ext>
            </a:extLst>
          </p:cNvPr>
          <p:cNvCxnSpPr>
            <a:cxnSpLocks/>
            <a:stCxn id="73" idx="7"/>
            <a:endCxn id="74" idx="2"/>
          </p:cNvCxnSpPr>
          <p:nvPr/>
        </p:nvCxnSpPr>
        <p:spPr>
          <a:xfrm flipV="1">
            <a:off x="1670440" y="2556810"/>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E41EE6-DA30-6E45-4DDF-4889EBF3E8D4}"/>
              </a:ext>
            </a:extLst>
          </p:cNvPr>
          <p:cNvCxnSpPr>
            <a:cxnSpLocks/>
            <a:stCxn id="74" idx="6"/>
            <a:endCxn id="72" idx="2"/>
          </p:cNvCxnSpPr>
          <p:nvPr/>
        </p:nvCxnSpPr>
        <p:spPr>
          <a:xfrm>
            <a:off x="3382414" y="2772376"/>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08DFAA-5118-466A-A313-51F399F20A53}"/>
              </a:ext>
            </a:extLst>
          </p:cNvPr>
          <p:cNvSpPr txBox="1"/>
          <p:nvPr/>
        </p:nvSpPr>
        <p:spPr>
          <a:xfrm>
            <a:off x="1852634" y="2320792"/>
            <a:ext cx="44765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2</a:t>
            </a:r>
          </a:p>
        </p:txBody>
      </p:sp>
      <p:sp>
        <p:nvSpPr>
          <p:cNvPr id="79" name="TextBox 78">
            <a:extLst>
              <a:ext uri="{FF2B5EF4-FFF2-40B4-BE49-F238E27FC236}">
                <a16:creationId xmlns:a16="http://schemas.microsoft.com/office/drawing/2014/main" id="{4C751CFD-55EA-5DF9-F74D-B13126C6B5CE}"/>
              </a:ext>
            </a:extLst>
          </p:cNvPr>
          <p:cNvSpPr txBox="1"/>
          <p:nvPr/>
        </p:nvSpPr>
        <p:spPr>
          <a:xfrm>
            <a:off x="3611678" y="2691984"/>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3</a:t>
            </a:r>
          </a:p>
        </p:txBody>
      </p:sp>
      <p:sp>
        <p:nvSpPr>
          <p:cNvPr id="80" name="TextBox 79">
            <a:extLst>
              <a:ext uri="{FF2B5EF4-FFF2-40B4-BE49-F238E27FC236}">
                <a16:creationId xmlns:a16="http://schemas.microsoft.com/office/drawing/2014/main" id="{3A0BDBC3-3D95-42C0-563D-87DD0A8389A4}"/>
              </a:ext>
            </a:extLst>
          </p:cNvPr>
          <p:cNvSpPr txBox="1"/>
          <p:nvPr/>
        </p:nvSpPr>
        <p:spPr>
          <a:xfrm>
            <a:off x="2483356" y="3243604"/>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4</a:t>
            </a:r>
          </a:p>
        </p:txBody>
      </p:sp>
      <p:sp>
        <p:nvSpPr>
          <p:cNvPr id="81" name="TextBox 80">
            <a:extLst>
              <a:ext uri="{FF2B5EF4-FFF2-40B4-BE49-F238E27FC236}">
                <a16:creationId xmlns:a16="http://schemas.microsoft.com/office/drawing/2014/main" id="{64AA62FA-81E3-2AF3-5580-18EC184F7D19}"/>
              </a:ext>
            </a:extLst>
          </p:cNvPr>
          <p:cNvSpPr txBox="1"/>
          <p:nvPr/>
        </p:nvSpPr>
        <p:spPr>
          <a:xfrm>
            <a:off x="1749020" y="3817497"/>
            <a:ext cx="35414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3</a:t>
            </a:r>
          </a:p>
        </p:txBody>
      </p:sp>
    </p:spTree>
    <p:extLst>
      <p:ext uri="{BB962C8B-B14F-4D97-AF65-F5344CB8AC3E}">
        <p14:creationId xmlns:p14="http://schemas.microsoft.com/office/powerpoint/2010/main" val="531695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93198" y="2373632"/>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CAFD6344-9D92-E9FC-1C13-C399B50AB19C}"/>
              </a:ext>
            </a:extLst>
          </p:cNvPr>
          <p:cNvSpPr txBox="1"/>
          <p:nvPr/>
        </p:nvSpPr>
        <p:spPr>
          <a:xfrm>
            <a:off x="6494273" y="3244334"/>
            <a:ext cx="30970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0</a:t>
            </a:r>
            <a:endParaRPr lang="en-SG" i="1" dirty="0">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D7CF585E-667E-A025-DF05-6B99D22F4179}"/>
              </a:ext>
            </a:extLst>
          </p:cNvPr>
          <p:cNvSpPr txBox="1"/>
          <p:nvPr/>
        </p:nvSpPr>
        <p:spPr>
          <a:xfrm>
            <a:off x="7324176" y="3254225"/>
            <a:ext cx="27764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1</a:t>
            </a:r>
            <a:endParaRPr lang="en-SG" i="1" dirty="0">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569DBC85-1371-A3A5-E28C-AF70BC44ECC5}"/>
              </a:ext>
            </a:extLst>
          </p:cNvPr>
          <p:cNvSpPr txBox="1"/>
          <p:nvPr/>
        </p:nvSpPr>
        <p:spPr>
          <a:xfrm>
            <a:off x="7778894" y="3254225"/>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38D3D7E1-1161-EBD9-BFB5-F407B93189A7}"/>
              </a:ext>
            </a:extLst>
          </p:cNvPr>
          <p:cNvSpPr txBox="1"/>
          <p:nvPr/>
        </p:nvSpPr>
        <p:spPr>
          <a:xfrm>
            <a:off x="6489806" y="3810547"/>
            <a:ext cx="30970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0</a:t>
            </a:r>
            <a:endParaRPr lang="en-SG" i="1" dirty="0">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396A36D1-1DD2-B673-6FA9-A1C38A30963A}"/>
              </a:ext>
            </a:extLst>
          </p:cNvPr>
          <p:cNvSpPr txBox="1"/>
          <p:nvPr/>
        </p:nvSpPr>
        <p:spPr>
          <a:xfrm>
            <a:off x="6881287" y="3815428"/>
            <a:ext cx="30970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0</a:t>
            </a:r>
            <a:endParaRPr lang="en-SG" i="1" dirty="0">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21D52791-F068-68DE-4355-9A8722F5C02B}"/>
              </a:ext>
            </a:extLst>
          </p:cNvPr>
          <p:cNvSpPr txBox="1"/>
          <p:nvPr/>
        </p:nvSpPr>
        <p:spPr>
          <a:xfrm>
            <a:off x="6880092" y="4281221"/>
            <a:ext cx="309700"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0</a:t>
            </a:r>
            <a:endParaRPr lang="en-SG" i="1" dirty="0">
              <a:latin typeface="Segoe UI Semilight" panose="020B0402040204020203" pitchFamily="34" charset="0"/>
              <a:cs typeface="Segoe UI Semilight" panose="020B0402040204020203" pitchFamily="34" charset="0"/>
            </a:endParaRP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
        <p:nvSpPr>
          <p:cNvPr id="50" name="TextBox 49">
            <a:extLst>
              <a:ext uri="{FF2B5EF4-FFF2-40B4-BE49-F238E27FC236}">
                <a16:creationId xmlns:a16="http://schemas.microsoft.com/office/drawing/2014/main" id="{A4FEF3E0-F349-8B5B-D076-9F6D6D79ED23}"/>
              </a:ext>
            </a:extLst>
          </p:cNvPr>
          <p:cNvSpPr txBox="1"/>
          <p:nvPr/>
        </p:nvSpPr>
        <p:spPr>
          <a:xfrm>
            <a:off x="6476915" y="2762286"/>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1" name="TextBox 50">
            <a:extLst>
              <a:ext uri="{FF2B5EF4-FFF2-40B4-BE49-F238E27FC236}">
                <a16:creationId xmlns:a16="http://schemas.microsoft.com/office/drawing/2014/main" id="{D32CD069-4A9B-F491-819F-8714CB439F3F}"/>
              </a:ext>
            </a:extLst>
          </p:cNvPr>
          <p:cNvSpPr txBox="1"/>
          <p:nvPr/>
        </p:nvSpPr>
        <p:spPr>
          <a:xfrm>
            <a:off x="7693876" y="281649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9F74955A-40B8-ACB2-865B-3CABAEB67F19}"/>
              </a:ext>
            </a:extLst>
          </p:cNvPr>
          <p:cNvSpPr txBox="1"/>
          <p:nvPr/>
        </p:nvSpPr>
        <p:spPr>
          <a:xfrm>
            <a:off x="7754757" y="3794374"/>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3" name="TextBox 52">
            <a:extLst>
              <a:ext uri="{FF2B5EF4-FFF2-40B4-BE49-F238E27FC236}">
                <a16:creationId xmlns:a16="http://schemas.microsoft.com/office/drawing/2014/main" id="{14E479FA-B7B9-7808-D00F-4439FD515BD3}"/>
              </a:ext>
            </a:extLst>
          </p:cNvPr>
          <p:cNvSpPr txBox="1"/>
          <p:nvPr/>
        </p:nvSpPr>
        <p:spPr>
          <a:xfrm>
            <a:off x="7743167" y="4252845"/>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634D20D0-499B-A895-CBA2-7CBC0CF1D046}"/>
              </a:ext>
            </a:extLst>
          </p:cNvPr>
          <p:cNvSpPr txBox="1"/>
          <p:nvPr/>
        </p:nvSpPr>
        <p:spPr>
          <a:xfrm>
            <a:off x="7298553" y="3810547"/>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5" name="TextBox 54">
            <a:extLst>
              <a:ext uri="{FF2B5EF4-FFF2-40B4-BE49-F238E27FC236}">
                <a16:creationId xmlns:a16="http://schemas.microsoft.com/office/drawing/2014/main" id="{C3E8CFF7-69C3-D87A-99F9-CB5F84F157B9}"/>
              </a:ext>
            </a:extLst>
          </p:cNvPr>
          <p:cNvSpPr txBox="1"/>
          <p:nvPr/>
        </p:nvSpPr>
        <p:spPr>
          <a:xfrm>
            <a:off x="7326004" y="421662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6" name="TextBox 55">
            <a:extLst>
              <a:ext uri="{FF2B5EF4-FFF2-40B4-BE49-F238E27FC236}">
                <a16:creationId xmlns:a16="http://schemas.microsoft.com/office/drawing/2014/main" id="{C702CABF-8296-AE13-C459-62CFD27A8648}"/>
              </a:ext>
            </a:extLst>
          </p:cNvPr>
          <p:cNvSpPr txBox="1"/>
          <p:nvPr/>
        </p:nvSpPr>
        <p:spPr>
          <a:xfrm>
            <a:off x="6462213" y="4229528"/>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7" name="TextBox 56">
            <a:extLst>
              <a:ext uri="{FF2B5EF4-FFF2-40B4-BE49-F238E27FC236}">
                <a16:creationId xmlns:a16="http://schemas.microsoft.com/office/drawing/2014/main" id="{A98F7F98-1B81-098C-4E38-865138519EC3}"/>
              </a:ext>
            </a:extLst>
          </p:cNvPr>
          <p:cNvSpPr txBox="1"/>
          <p:nvPr/>
        </p:nvSpPr>
        <p:spPr>
          <a:xfrm>
            <a:off x="6880092" y="3264300"/>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7070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Adjacency List</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graphicFrame>
        <p:nvGraphicFramePr>
          <p:cNvPr id="58" name="Table 58">
            <a:extLst>
              <a:ext uri="{FF2B5EF4-FFF2-40B4-BE49-F238E27FC236}">
                <a16:creationId xmlns:a16="http://schemas.microsoft.com/office/drawing/2014/main" id="{8F02B4AA-9628-5C9E-2163-8F5B85FC2007}"/>
              </a:ext>
            </a:extLst>
          </p:cNvPr>
          <p:cNvGraphicFramePr>
            <a:graphicFrameLocks noGrp="1"/>
          </p:cNvGraphicFramePr>
          <p:nvPr>
            <p:extLst>
              <p:ext uri="{D42A27DB-BD31-4B8C-83A1-F6EECF244321}">
                <p14:modId xmlns:p14="http://schemas.microsoft.com/office/powerpoint/2010/main" val="2494123731"/>
              </p:ext>
            </p:extLst>
          </p:nvPr>
        </p:nvGraphicFramePr>
        <p:xfrm>
          <a:off x="6014208" y="2803257"/>
          <a:ext cx="935660" cy="370840"/>
        </p:xfrm>
        <a:graphic>
          <a:graphicData uri="http://schemas.openxmlformats.org/drawingml/2006/table">
            <a:tbl>
              <a:tblPr firstRow="1" bandRow="1">
                <a:tableStyleId>{073A0DAA-6AF3-43AB-8588-CEC1D06C72B9}</a:tableStyleId>
              </a:tblPr>
              <a:tblGrid>
                <a:gridCol w="467830">
                  <a:extLst>
                    <a:ext uri="{9D8B030D-6E8A-4147-A177-3AD203B41FA5}">
                      <a16:colId xmlns:a16="http://schemas.microsoft.com/office/drawing/2014/main" val="2019296073"/>
                    </a:ext>
                  </a:extLst>
                </a:gridCol>
                <a:gridCol w="467830">
                  <a:extLst>
                    <a:ext uri="{9D8B030D-6E8A-4147-A177-3AD203B41FA5}">
                      <a16:colId xmlns:a16="http://schemas.microsoft.com/office/drawing/2014/main" val="698748791"/>
                    </a:ext>
                  </a:extLst>
                </a:gridCol>
              </a:tblGrid>
              <a:tr h="370840">
                <a:tc>
                  <a:txBody>
                    <a:bodyPr/>
                    <a:lstStyle/>
                    <a:p>
                      <a:r>
                        <a:rPr lang="en-SG"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graphicFrame>
        <p:nvGraphicFramePr>
          <p:cNvPr id="59" name="Table 58">
            <a:extLst>
              <a:ext uri="{FF2B5EF4-FFF2-40B4-BE49-F238E27FC236}">
                <a16:creationId xmlns:a16="http://schemas.microsoft.com/office/drawing/2014/main" id="{0FD64A12-E880-EA97-3CCF-940D5D8E84A1}"/>
              </a:ext>
            </a:extLst>
          </p:cNvPr>
          <p:cNvGraphicFramePr>
            <a:graphicFrameLocks noGrp="1"/>
          </p:cNvGraphicFramePr>
          <p:nvPr>
            <p:extLst>
              <p:ext uri="{D42A27DB-BD31-4B8C-83A1-F6EECF244321}">
                <p14:modId xmlns:p14="http://schemas.microsoft.com/office/powerpoint/2010/main" val="2231247002"/>
              </p:ext>
            </p:extLst>
          </p:nvPr>
        </p:nvGraphicFramePr>
        <p:xfrm>
          <a:off x="6014208" y="3239635"/>
          <a:ext cx="1359987" cy="370840"/>
        </p:xfrm>
        <a:graphic>
          <a:graphicData uri="http://schemas.openxmlformats.org/drawingml/2006/table">
            <a:tbl>
              <a:tblPr firstRow="1" bandRow="1">
                <a:tableStyleId>{073A0DAA-6AF3-43AB-8588-CEC1D06C72B9}</a:tableStyleId>
              </a:tblPr>
              <a:tblGrid>
                <a:gridCol w="453329">
                  <a:extLst>
                    <a:ext uri="{9D8B030D-6E8A-4147-A177-3AD203B41FA5}">
                      <a16:colId xmlns:a16="http://schemas.microsoft.com/office/drawing/2014/main" val="2019296073"/>
                    </a:ext>
                  </a:extLst>
                </a:gridCol>
                <a:gridCol w="453329">
                  <a:extLst>
                    <a:ext uri="{9D8B030D-6E8A-4147-A177-3AD203B41FA5}">
                      <a16:colId xmlns:a16="http://schemas.microsoft.com/office/drawing/2014/main" val="698748791"/>
                    </a:ext>
                  </a:extLst>
                </a:gridCol>
                <a:gridCol w="453329">
                  <a:extLst>
                    <a:ext uri="{9D8B030D-6E8A-4147-A177-3AD203B41FA5}">
                      <a16:colId xmlns:a16="http://schemas.microsoft.com/office/drawing/2014/main" val="1215803317"/>
                    </a:ext>
                  </a:extLst>
                </a:gridCol>
              </a:tblGrid>
              <a:tr h="370840">
                <a:tc>
                  <a:txBody>
                    <a:bodyPr/>
                    <a:lstStyle/>
                    <a:p>
                      <a:r>
                        <a:rPr lang="en-SG"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graphicFrame>
        <p:nvGraphicFramePr>
          <p:cNvPr id="60" name="Table 58">
            <a:extLst>
              <a:ext uri="{FF2B5EF4-FFF2-40B4-BE49-F238E27FC236}">
                <a16:creationId xmlns:a16="http://schemas.microsoft.com/office/drawing/2014/main" id="{B88F5FEE-CFCA-B39E-C066-EB31DDDCE361}"/>
              </a:ext>
            </a:extLst>
          </p:cNvPr>
          <p:cNvGraphicFramePr>
            <a:graphicFrameLocks noGrp="1"/>
          </p:cNvGraphicFramePr>
          <p:nvPr>
            <p:extLst>
              <p:ext uri="{D42A27DB-BD31-4B8C-83A1-F6EECF244321}">
                <p14:modId xmlns:p14="http://schemas.microsoft.com/office/powerpoint/2010/main" val="1551510886"/>
              </p:ext>
            </p:extLst>
          </p:nvPr>
        </p:nvGraphicFramePr>
        <p:xfrm>
          <a:off x="6014208" y="3673288"/>
          <a:ext cx="935660" cy="370840"/>
        </p:xfrm>
        <a:graphic>
          <a:graphicData uri="http://schemas.openxmlformats.org/drawingml/2006/table">
            <a:tbl>
              <a:tblPr firstRow="1" bandRow="1">
                <a:tableStyleId>{073A0DAA-6AF3-43AB-8588-CEC1D06C72B9}</a:tableStyleId>
              </a:tblPr>
              <a:tblGrid>
                <a:gridCol w="467830">
                  <a:extLst>
                    <a:ext uri="{9D8B030D-6E8A-4147-A177-3AD203B41FA5}">
                      <a16:colId xmlns:a16="http://schemas.microsoft.com/office/drawing/2014/main" val="2019296073"/>
                    </a:ext>
                  </a:extLst>
                </a:gridCol>
                <a:gridCol w="467830">
                  <a:extLst>
                    <a:ext uri="{9D8B030D-6E8A-4147-A177-3AD203B41FA5}">
                      <a16:colId xmlns:a16="http://schemas.microsoft.com/office/drawing/2014/main" val="698748791"/>
                    </a:ext>
                  </a:extLst>
                </a:gridCol>
              </a:tblGrid>
              <a:tr h="370840">
                <a:tc>
                  <a:txBody>
                    <a:bodyPr/>
                    <a:lstStyle/>
                    <a:p>
                      <a:r>
                        <a:rPr lang="en-SG"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graphicFrame>
        <p:nvGraphicFramePr>
          <p:cNvPr id="61" name="Table 58">
            <a:extLst>
              <a:ext uri="{FF2B5EF4-FFF2-40B4-BE49-F238E27FC236}">
                <a16:creationId xmlns:a16="http://schemas.microsoft.com/office/drawing/2014/main" id="{9F2572D2-F579-8CFF-B19E-00436D1EBFBB}"/>
              </a:ext>
            </a:extLst>
          </p:cNvPr>
          <p:cNvGraphicFramePr>
            <a:graphicFrameLocks noGrp="1"/>
          </p:cNvGraphicFramePr>
          <p:nvPr>
            <p:extLst>
              <p:ext uri="{D42A27DB-BD31-4B8C-83A1-F6EECF244321}">
                <p14:modId xmlns:p14="http://schemas.microsoft.com/office/powerpoint/2010/main" val="927886893"/>
              </p:ext>
            </p:extLst>
          </p:nvPr>
        </p:nvGraphicFramePr>
        <p:xfrm>
          <a:off x="6014208" y="4116796"/>
          <a:ext cx="406257" cy="370840"/>
        </p:xfrm>
        <a:graphic>
          <a:graphicData uri="http://schemas.openxmlformats.org/drawingml/2006/table">
            <a:tbl>
              <a:tblPr firstRow="1" bandRow="1">
                <a:tableStyleId>{073A0DAA-6AF3-43AB-8588-CEC1D06C72B9}</a:tableStyleId>
              </a:tblPr>
              <a:tblGrid>
                <a:gridCol w="406257">
                  <a:extLst>
                    <a:ext uri="{9D8B030D-6E8A-4147-A177-3AD203B41FA5}">
                      <a16:colId xmlns:a16="http://schemas.microsoft.com/office/drawing/2014/main" val="2019296073"/>
                    </a:ext>
                  </a:extLst>
                </a:gridCol>
              </a:tblGrid>
              <a:tr h="370840">
                <a:tc>
                  <a:txBody>
                    <a:bodyPr/>
                    <a:lstStyle/>
                    <a:p>
                      <a:r>
                        <a:rPr lang="en-SG"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spTree>
    <p:extLst>
      <p:ext uri="{BB962C8B-B14F-4D97-AF65-F5344CB8AC3E}">
        <p14:creationId xmlns:p14="http://schemas.microsoft.com/office/powerpoint/2010/main" val="293784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E384-8BED-4E61-1CE1-C5032615298A}"/>
              </a:ext>
            </a:extLst>
          </p:cNvPr>
          <p:cNvSpPr>
            <a:spLocks noGrp="1"/>
          </p:cNvSpPr>
          <p:nvPr>
            <p:ph type="title"/>
          </p:nvPr>
        </p:nvSpPr>
        <p:spPr/>
        <p:txBody>
          <a:bodyPr/>
          <a:lstStyle/>
          <a:p>
            <a:r>
              <a:rPr lang="en-SG"/>
              <a:t>Introduction</a:t>
            </a:r>
          </a:p>
        </p:txBody>
      </p:sp>
      <p:grpSp>
        <p:nvGrpSpPr>
          <p:cNvPr id="20" name="Group 19">
            <a:extLst>
              <a:ext uri="{FF2B5EF4-FFF2-40B4-BE49-F238E27FC236}">
                <a16:creationId xmlns:a16="http://schemas.microsoft.com/office/drawing/2014/main" id="{394D1F7B-4D44-36BF-E52F-8ECFAE2795A3}"/>
              </a:ext>
            </a:extLst>
          </p:cNvPr>
          <p:cNvGrpSpPr/>
          <p:nvPr/>
        </p:nvGrpSpPr>
        <p:grpSpPr>
          <a:xfrm>
            <a:off x="927815" y="2086371"/>
            <a:ext cx="4350066" cy="3260976"/>
            <a:chOff x="927815" y="2086371"/>
            <a:chExt cx="4350066" cy="3260976"/>
          </a:xfrm>
        </p:grpSpPr>
        <p:sp>
          <p:nvSpPr>
            <p:cNvPr id="3" name="Oval 2">
              <a:extLst>
                <a:ext uri="{FF2B5EF4-FFF2-40B4-BE49-F238E27FC236}">
                  <a16:creationId xmlns:a16="http://schemas.microsoft.com/office/drawing/2014/main" id="{662CC54D-CD16-E2AD-4E05-4F2D0F200DE4}"/>
                </a:ext>
              </a:extLst>
            </p:cNvPr>
            <p:cNvSpPr/>
            <p:nvPr/>
          </p:nvSpPr>
          <p:spPr>
            <a:xfrm>
              <a:off x="2595890" y="4355317"/>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 name="Straight Connector 3">
              <a:extLst>
                <a:ext uri="{FF2B5EF4-FFF2-40B4-BE49-F238E27FC236}">
                  <a16:creationId xmlns:a16="http://schemas.microsoft.com/office/drawing/2014/main" id="{BDBD16DC-DBFA-4CC9-7F4F-586D893C3223}"/>
                </a:ext>
              </a:extLst>
            </p:cNvPr>
            <p:cNvCxnSpPr>
              <a:cxnSpLocks/>
              <a:stCxn id="7" idx="4"/>
              <a:endCxn id="3" idx="0"/>
            </p:cNvCxnSpPr>
            <p:nvPr/>
          </p:nvCxnSpPr>
          <p:spPr>
            <a:xfrm flipH="1">
              <a:off x="3091905" y="3011381"/>
              <a:ext cx="151147" cy="13439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A8984A8-0541-D8D0-B27B-62E29E69F028}"/>
                </a:ext>
              </a:extLst>
            </p:cNvPr>
            <p:cNvSpPr/>
            <p:nvPr/>
          </p:nvSpPr>
          <p:spPr>
            <a:xfrm rot="3526225">
              <a:off x="4285851" y="3479354"/>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Oval 5">
              <a:extLst>
                <a:ext uri="{FF2B5EF4-FFF2-40B4-BE49-F238E27FC236}">
                  <a16:creationId xmlns:a16="http://schemas.microsoft.com/office/drawing/2014/main" id="{C1F061B1-478F-AE0E-9E1F-A484D8887C0E}"/>
                </a:ext>
              </a:extLst>
            </p:cNvPr>
            <p:cNvSpPr/>
            <p:nvPr/>
          </p:nvSpPr>
          <p:spPr>
            <a:xfrm>
              <a:off x="927815" y="2831373"/>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Oval 6">
              <a:extLst>
                <a:ext uri="{FF2B5EF4-FFF2-40B4-BE49-F238E27FC236}">
                  <a16:creationId xmlns:a16="http://schemas.microsoft.com/office/drawing/2014/main" id="{A3850645-9642-2ACE-45B6-DBA413394EC4}"/>
                </a:ext>
              </a:extLst>
            </p:cNvPr>
            <p:cNvSpPr/>
            <p:nvPr/>
          </p:nvSpPr>
          <p:spPr>
            <a:xfrm rot="1807842">
              <a:off x="2996024" y="2086371"/>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C4F6946A-06C6-0213-0ADD-B946FEDA217B}"/>
                </a:ext>
              </a:extLst>
            </p:cNvPr>
            <p:cNvCxnSpPr>
              <a:cxnSpLocks/>
              <a:stCxn id="6" idx="5"/>
              <a:endCxn id="3" idx="1"/>
            </p:cNvCxnSpPr>
            <p:nvPr/>
          </p:nvCxnSpPr>
          <p:spPr>
            <a:xfrm>
              <a:off x="1774566" y="3678124"/>
              <a:ext cx="966603" cy="8224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FD62BB-FA7D-CF0F-4114-207D45F5DFF1}"/>
                </a:ext>
              </a:extLst>
            </p:cNvPr>
            <p:cNvCxnSpPr>
              <a:cxnSpLocks/>
              <a:stCxn id="6" idx="7"/>
              <a:endCxn id="7" idx="3"/>
            </p:cNvCxnSpPr>
            <p:nvPr/>
          </p:nvCxnSpPr>
          <p:spPr>
            <a:xfrm flipV="1">
              <a:off x="1774566" y="2709671"/>
              <a:ext cx="1238067" cy="266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841490-DF6B-21ED-4A61-10C96B421ABE}"/>
                </a:ext>
              </a:extLst>
            </p:cNvPr>
            <p:cNvCxnSpPr>
              <a:cxnSpLocks/>
              <a:stCxn id="7" idx="6"/>
              <a:endCxn id="5" idx="2"/>
            </p:cNvCxnSpPr>
            <p:nvPr/>
          </p:nvCxnSpPr>
          <p:spPr>
            <a:xfrm>
              <a:off x="3921034" y="2831373"/>
              <a:ext cx="603664" cy="719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4D5630F-794A-0516-8F00-20382AFA65C7}"/>
              </a:ext>
            </a:extLst>
          </p:cNvPr>
          <p:cNvSpPr txBox="1"/>
          <p:nvPr/>
        </p:nvSpPr>
        <p:spPr>
          <a:xfrm>
            <a:off x="5594120" y="1966909"/>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mathematical structures</a:t>
            </a:r>
            <a:r>
              <a:rPr lang="en-US" b="1" i="1">
                <a:latin typeface="Segoe UI Semibold" panose="020B0702040204020203" pitchFamily="34" charset="0"/>
                <a:cs typeface="Segoe UI Semibold" panose="020B0702040204020203" pitchFamily="34" charset="0"/>
              </a:rPr>
              <a:t> </a:t>
            </a:r>
            <a:r>
              <a:rPr lang="en-US" i="1">
                <a:cs typeface="Segoe UI Semibold" panose="020B0702040204020203" pitchFamily="34" charset="0"/>
              </a:rPr>
              <a:t>which are used to model many relationships</a:t>
            </a:r>
            <a:endParaRPr lang="en-US" i="1">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06213C29-415C-79DC-9854-371C0B005F38}"/>
              </a:ext>
            </a:extLst>
          </p:cNvPr>
          <p:cNvSpPr txBox="1"/>
          <p:nvPr/>
        </p:nvSpPr>
        <p:spPr>
          <a:xfrm>
            <a:off x="2717687" y="1632705"/>
            <a:ext cx="1760545"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Vertex/Nodes</a:t>
            </a:r>
          </a:p>
        </p:txBody>
      </p:sp>
      <p:sp>
        <p:nvSpPr>
          <p:cNvPr id="17" name="TextBox 16">
            <a:extLst>
              <a:ext uri="{FF2B5EF4-FFF2-40B4-BE49-F238E27FC236}">
                <a16:creationId xmlns:a16="http://schemas.microsoft.com/office/drawing/2014/main" id="{E069030B-EF64-0D3D-8BC0-52A634A83F22}"/>
              </a:ext>
            </a:extLst>
          </p:cNvPr>
          <p:cNvSpPr txBox="1"/>
          <p:nvPr/>
        </p:nvSpPr>
        <p:spPr>
          <a:xfrm>
            <a:off x="1870936" y="2362991"/>
            <a:ext cx="84675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Edge</a:t>
            </a:r>
          </a:p>
        </p:txBody>
      </p:sp>
    </p:spTree>
    <p:extLst>
      <p:ext uri="{BB962C8B-B14F-4D97-AF65-F5344CB8AC3E}">
        <p14:creationId xmlns:p14="http://schemas.microsoft.com/office/powerpoint/2010/main" val="761164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1000"/>
                                        <p:tgtEl>
                                          <p:spTgt spid="17">
                                            <p:txEl>
                                              <p:pRg st="0" end="0"/>
                                            </p:txEl>
                                          </p:spTgt>
                                        </p:tgtEl>
                                      </p:cBhvr>
                                    </p:animEffect>
                                    <p:anim calcmode="lin" valueType="num">
                                      <p:cBhvr>
                                        <p:cTn id="2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Adjacency List</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graphicFrame>
        <p:nvGraphicFramePr>
          <p:cNvPr id="58" name="Table 58">
            <a:extLst>
              <a:ext uri="{FF2B5EF4-FFF2-40B4-BE49-F238E27FC236}">
                <a16:creationId xmlns:a16="http://schemas.microsoft.com/office/drawing/2014/main" id="{8F02B4AA-9628-5C9E-2163-8F5B85FC2007}"/>
              </a:ext>
            </a:extLst>
          </p:cNvPr>
          <p:cNvGraphicFramePr>
            <a:graphicFrameLocks noGrp="1"/>
          </p:cNvGraphicFramePr>
          <p:nvPr/>
        </p:nvGraphicFramePr>
        <p:xfrm>
          <a:off x="6014208" y="2803257"/>
          <a:ext cx="935660" cy="370840"/>
        </p:xfrm>
        <a:graphic>
          <a:graphicData uri="http://schemas.openxmlformats.org/drawingml/2006/table">
            <a:tbl>
              <a:tblPr firstRow="1" bandRow="1">
                <a:tableStyleId>{073A0DAA-6AF3-43AB-8588-CEC1D06C72B9}</a:tableStyleId>
              </a:tblPr>
              <a:tblGrid>
                <a:gridCol w="467830">
                  <a:extLst>
                    <a:ext uri="{9D8B030D-6E8A-4147-A177-3AD203B41FA5}">
                      <a16:colId xmlns:a16="http://schemas.microsoft.com/office/drawing/2014/main" val="2019296073"/>
                    </a:ext>
                  </a:extLst>
                </a:gridCol>
                <a:gridCol w="467830">
                  <a:extLst>
                    <a:ext uri="{9D8B030D-6E8A-4147-A177-3AD203B41FA5}">
                      <a16:colId xmlns:a16="http://schemas.microsoft.com/office/drawing/2014/main" val="698748791"/>
                    </a:ext>
                  </a:extLst>
                </a:gridCol>
              </a:tblGrid>
              <a:tr h="370840">
                <a:tc>
                  <a:txBody>
                    <a:bodyPr/>
                    <a:lstStyle/>
                    <a:p>
                      <a:r>
                        <a:rPr lang="en-SG"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graphicFrame>
        <p:nvGraphicFramePr>
          <p:cNvPr id="59" name="Table 58">
            <a:extLst>
              <a:ext uri="{FF2B5EF4-FFF2-40B4-BE49-F238E27FC236}">
                <a16:creationId xmlns:a16="http://schemas.microsoft.com/office/drawing/2014/main" id="{0FD64A12-E880-EA97-3CCF-940D5D8E84A1}"/>
              </a:ext>
            </a:extLst>
          </p:cNvPr>
          <p:cNvGraphicFramePr>
            <a:graphicFrameLocks noGrp="1"/>
          </p:cNvGraphicFramePr>
          <p:nvPr>
            <p:extLst>
              <p:ext uri="{D42A27DB-BD31-4B8C-83A1-F6EECF244321}">
                <p14:modId xmlns:p14="http://schemas.microsoft.com/office/powerpoint/2010/main" val="2841229662"/>
              </p:ext>
            </p:extLst>
          </p:nvPr>
        </p:nvGraphicFramePr>
        <p:xfrm>
          <a:off x="6014208" y="3239635"/>
          <a:ext cx="906658" cy="370840"/>
        </p:xfrm>
        <a:graphic>
          <a:graphicData uri="http://schemas.openxmlformats.org/drawingml/2006/table">
            <a:tbl>
              <a:tblPr firstRow="1" bandRow="1">
                <a:tableStyleId>{073A0DAA-6AF3-43AB-8588-CEC1D06C72B9}</a:tableStyleId>
              </a:tblPr>
              <a:tblGrid>
                <a:gridCol w="453329">
                  <a:extLst>
                    <a:ext uri="{9D8B030D-6E8A-4147-A177-3AD203B41FA5}">
                      <a16:colId xmlns:a16="http://schemas.microsoft.com/office/drawing/2014/main" val="2019296073"/>
                    </a:ext>
                  </a:extLst>
                </a:gridCol>
                <a:gridCol w="453329">
                  <a:extLst>
                    <a:ext uri="{9D8B030D-6E8A-4147-A177-3AD203B41FA5}">
                      <a16:colId xmlns:a16="http://schemas.microsoft.com/office/drawing/2014/main" val="1215803317"/>
                    </a:ext>
                  </a:extLst>
                </a:gridCol>
              </a:tblGrid>
              <a:tr h="370840">
                <a:tc>
                  <a:txBody>
                    <a:bodyPr/>
                    <a:lstStyle/>
                    <a:p>
                      <a:r>
                        <a:rPr lang="en-SG"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bl>
          </a:graphicData>
        </a:graphic>
      </p:graphicFrame>
      <p:grpSp>
        <p:nvGrpSpPr>
          <p:cNvPr id="2" name="Group 1">
            <a:extLst>
              <a:ext uri="{FF2B5EF4-FFF2-40B4-BE49-F238E27FC236}">
                <a16:creationId xmlns:a16="http://schemas.microsoft.com/office/drawing/2014/main" id="{05CF191F-D1A4-746B-6CA2-D9E70F94DEBD}"/>
              </a:ext>
            </a:extLst>
          </p:cNvPr>
          <p:cNvGrpSpPr>
            <a:grpSpLocks noChangeAspect="1"/>
          </p:cNvGrpSpPr>
          <p:nvPr/>
        </p:nvGrpSpPr>
        <p:grpSpPr>
          <a:xfrm>
            <a:off x="993198" y="2373632"/>
            <a:ext cx="3383905" cy="2520000"/>
            <a:chOff x="2382085" y="1798512"/>
            <a:chExt cx="4378912" cy="3260976"/>
          </a:xfrm>
        </p:grpSpPr>
        <p:sp>
          <p:nvSpPr>
            <p:cNvPr id="3" name="Oval 2">
              <a:extLst>
                <a:ext uri="{FF2B5EF4-FFF2-40B4-BE49-F238E27FC236}">
                  <a16:creationId xmlns:a16="http://schemas.microsoft.com/office/drawing/2014/main" id="{6294BF06-C4F9-2565-2873-E0D80CEC56ED}"/>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cxnSp>
          <p:nvCxnSpPr>
            <p:cNvPr id="7" name="Straight Connector 6">
              <a:extLst>
                <a:ext uri="{FF2B5EF4-FFF2-40B4-BE49-F238E27FC236}">
                  <a16:creationId xmlns:a16="http://schemas.microsoft.com/office/drawing/2014/main" id="{43A03CE6-856F-4924-A74C-4AAC0D6B5CA7}"/>
                </a:ext>
              </a:extLst>
            </p:cNvPr>
            <p:cNvCxnSpPr>
              <a:cxnSpLocks/>
              <a:stCxn id="11" idx="4"/>
              <a:endCxn id="3"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D828E2B-E31B-90E0-3B13-4207B9FFB450}"/>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10" name="Oval 9">
              <a:extLst>
                <a:ext uri="{FF2B5EF4-FFF2-40B4-BE49-F238E27FC236}">
                  <a16:creationId xmlns:a16="http://schemas.microsoft.com/office/drawing/2014/main" id="{5D22048A-2271-2004-F039-0CECF1133BAC}"/>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11" name="Oval 10">
              <a:extLst>
                <a:ext uri="{FF2B5EF4-FFF2-40B4-BE49-F238E27FC236}">
                  <a16:creationId xmlns:a16="http://schemas.microsoft.com/office/drawing/2014/main" id="{C31DDE60-A439-9259-A48E-9AFCAA688138}"/>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cxnSp>
          <p:nvCxnSpPr>
            <p:cNvPr id="21" name="Straight Connector 20">
              <a:extLst>
                <a:ext uri="{FF2B5EF4-FFF2-40B4-BE49-F238E27FC236}">
                  <a16:creationId xmlns:a16="http://schemas.microsoft.com/office/drawing/2014/main" id="{F0A9E2C6-0DFB-AA32-CC51-C0CE32A3C909}"/>
                </a:ext>
              </a:extLst>
            </p:cNvPr>
            <p:cNvCxnSpPr>
              <a:cxnSpLocks/>
              <a:stCxn id="10" idx="5"/>
              <a:endCxn id="3"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D26BA4-ABD0-CC17-17D0-C80A4FD4B17C}"/>
                </a:ext>
              </a:extLst>
            </p:cNvPr>
            <p:cNvCxnSpPr>
              <a:cxnSpLocks/>
              <a:stCxn id="10" idx="7"/>
              <a:endCxn id="11"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3E9A93-F804-5B09-3772-35DC80DA462B}"/>
                </a:ext>
              </a:extLst>
            </p:cNvPr>
            <p:cNvCxnSpPr>
              <a:cxnSpLocks/>
              <a:stCxn id="11" idx="6"/>
              <a:endCxn id="8"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940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Edge List</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graphicFrame>
        <p:nvGraphicFramePr>
          <p:cNvPr id="2" name="Table 58">
            <a:extLst>
              <a:ext uri="{FF2B5EF4-FFF2-40B4-BE49-F238E27FC236}">
                <a16:creationId xmlns:a16="http://schemas.microsoft.com/office/drawing/2014/main" id="{C47FA323-EE36-ABA5-C53F-A392240E2CC5}"/>
              </a:ext>
            </a:extLst>
          </p:cNvPr>
          <p:cNvGraphicFramePr>
            <a:graphicFrameLocks noGrp="1"/>
          </p:cNvGraphicFramePr>
          <p:nvPr>
            <p:extLst>
              <p:ext uri="{D42A27DB-BD31-4B8C-83A1-F6EECF244321}">
                <p14:modId xmlns:p14="http://schemas.microsoft.com/office/powerpoint/2010/main" val="217044473"/>
              </p:ext>
            </p:extLst>
          </p:nvPr>
        </p:nvGraphicFramePr>
        <p:xfrm>
          <a:off x="5960131" y="2287466"/>
          <a:ext cx="935660" cy="2966720"/>
        </p:xfrm>
        <a:graphic>
          <a:graphicData uri="http://schemas.openxmlformats.org/drawingml/2006/table">
            <a:tbl>
              <a:tblPr firstRow="1" bandRow="1">
                <a:tableStyleId>{073A0DAA-6AF3-43AB-8588-CEC1D06C72B9}</a:tableStyleId>
              </a:tblPr>
              <a:tblGrid>
                <a:gridCol w="467830">
                  <a:extLst>
                    <a:ext uri="{9D8B030D-6E8A-4147-A177-3AD203B41FA5}">
                      <a16:colId xmlns:a16="http://schemas.microsoft.com/office/drawing/2014/main" val="2019296073"/>
                    </a:ext>
                  </a:extLst>
                </a:gridCol>
                <a:gridCol w="467830">
                  <a:extLst>
                    <a:ext uri="{9D8B030D-6E8A-4147-A177-3AD203B41FA5}">
                      <a16:colId xmlns:a16="http://schemas.microsoft.com/office/drawing/2014/main" val="698748791"/>
                    </a:ext>
                  </a:extLst>
                </a:gridCol>
              </a:tblGrid>
              <a:tr h="370840">
                <a:tc>
                  <a:txBody>
                    <a:bodyPr/>
                    <a:lstStyle/>
                    <a:p>
                      <a:r>
                        <a:rPr lang="en-US" dirty="0">
                          <a:solidFill>
                            <a:schemeClr val="tx1"/>
                          </a:solidFill>
                        </a:rPr>
                        <a:t>1</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r h="370840">
                <a:tc>
                  <a:txBody>
                    <a:bodyPr/>
                    <a:lstStyle/>
                    <a:p>
                      <a:r>
                        <a:rPr lang="en-US" b="1" dirty="0">
                          <a:solidFill>
                            <a:schemeClr val="tx1"/>
                          </a:solidFill>
                        </a:rPr>
                        <a:t>1</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7488380"/>
                  </a:ext>
                </a:extLst>
              </a:tr>
              <a:tr h="370840">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1</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220858"/>
                  </a:ext>
                </a:extLst>
              </a:tr>
              <a:tr h="370840">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814564"/>
                  </a:ext>
                </a:extLst>
              </a:tr>
              <a:tr h="370840">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4</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154027"/>
                  </a:ext>
                </a:extLst>
              </a:tr>
              <a:tr h="370840">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1</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4522249"/>
                  </a:ext>
                </a:extLst>
              </a:tr>
              <a:tr h="370840">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23798"/>
                  </a:ext>
                </a:extLst>
              </a:tr>
              <a:tr h="370840">
                <a:tc>
                  <a:txBody>
                    <a:bodyPr/>
                    <a:lstStyle/>
                    <a:p>
                      <a:r>
                        <a:rPr lang="en-US" b="1" dirty="0">
                          <a:solidFill>
                            <a:schemeClr val="tx1"/>
                          </a:solidFill>
                        </a:rPr>
                        <a:t>4</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0466957"/>
                  </a:ext>
                </a:extLst>
              </a:tr>
            </a:tbl>
          </a:graphicData>
        </a:graphic>
      </p:graphicFrame>
    </p:spTree>
    <p:extLst>
      <p:ext uri="{BB962C8B-B14F-4D97-AF65-F5344CB8AC3E}">
        <p14:creationId xmlns:p14="http://schemas.microsoft.com/office/powerpoint/2010/main" val="55702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dirty="0"/>
              <a:t>Edge List</a:t>
            </a:r>
          </a:p>
        </p:txBody>
      </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graphicFrame>
        <p:nvGraphicFramePr>
          <p:cNvPr id="2" name="Table 58">
            <a:extLst>
              <a:ext uri="{FF2B5EF4-FFF2-40B4-BE49-F238E27FC236}">
                <a16:creationId xmlns:a16="http://schemas.microsoft.com/office/drawing/2014/main" id="{C47FA323-EE36-ABA5-C53F-A392240E2CC5}"/>
              </a:ext>
            </a:extLst>
          </p:cNvPr>
          <p:cNvGraphicFramePr>
            <a:graphicFrameLocks noGrp="1"/>
          </p:cNvGraphicFramePr>
          <p:nvPr>
            <p:extLst>
              <p:ext uri="{D42A27DB-BD31-4B8C-83A1-F6EECF244321}">
                <p14:modId xmlns:p14="http://schemas.microsoft.com/office/powerpoint/2010/main" val="2953969827"/>
              </p:ext>
            </p:extLst>
          </p:nvPr>
        </p:nvGraphicFramePr>
        <p:xfrm>
          <a:off x="5960131" y="2287466"/>
          <a:ext cx="935660" cy="1483360"/>
        </p:xfrm>
        <a:graphic>
          <a:graphicData uri="http://schemas.openxmlformats.org/drawingml/2006/table">
            <a:tbl>
              <a:tblPr firstRow="1" bandRow="1">
                <a:tableStyleId>{073A0DAA-6AF3-43AB-8588-CEC1D06C72B9}</a:tableStyleId>
              </a:tblPr>
              <a:tblGrid>
                <a:gridCol w="467830">
                  <a:extLst>
                    <a:ext uri="{9D8B030D-6E8A-4147-A177-3AD203B41FA5}">
                      <a16:colId xmlns:a16="http://schemas.microsoft.com/office/drawing/2014/main" val="2019296073"/>
                    </a:ext>
                  </a:extLst>
                </a:gridCol>
                <a:gridCol w="467830">
                  <a:extLst>
                    <a:ext uri="{9D8B030D-6E8A-4147-A177-3AD203B41FA5}">
                      <a16:colId xmlns:a16="http://schemas.microsoft.com/office/drawing/2014/main" val="698748791"/>
                    </a:ext>
                  </a:extLst>
                </a:gridCol>
              </a:tblGrid>
              <a:tr h="370840">
                <a:tc>
                  <a:txBody>
                    <a:bodyPr/>
                    <a:lstStyle/>
                    <a:p>
                      <a:r>
                        <a:rPr lang="en-US" dirty="0">
                          <a:solidFill>
                            <a:schemeClr val="tx1"/>
                          </a:solidFill>
                        </a:rPr>
                        <a:t>1</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447571"/>
                  </a:ext>
                </a:extLst>
              </a:tr>
              <a:tr h="370840">
                <a:tc>
                  <a:txBody>
                    <a:bodyPr/>
                    <a:lstStyle/>
                    <a:p>
                      <a:r>
                        <a:rPr lang="en-US" b="1" dirty="0">
                          <a:solidFill>
                            <a:schemeClr val="tx1"/>
                          </a:solidFill>
                        </a:rPr>
                        <a:t>1</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7488380"/>
                  </a:ext>
                </a:extLst>
              </a:tr>
              <a:tr h="370840">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3</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220858"/>
                  </a:ext>
                </a:extLst>
              </a:tr>
              <a:tr h="370840">
                <a:tc>
                  <a:txBody>
                    <a:bodyPr/>
                    <a:lstStyle/>
                    <a:p>
                      <a:r>
                        <a:rPr lang="en-US" b="1" dirty="0">
                          <a:solidFill>
                            <a:schemeClr val="tx1"/>
                          </a:solidFill>
                        </a:rPr>
                        <a:t>2</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4</a:t>
                      </a:r>
                      <a:endParaRPr lang="en-SG"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814564"/>
                  </a:ext>
                </a:extLst>
              </a:tr>
            </a:tbl>
          </a:graphicData>
        </a:graphic>
      </p:graphicFrame>
      <p:grpSp>
        <p:nvGrpSpPr>
          <p:cNvPr id="3" name="Group 2">
            <a:extLst>
              <a:ext uri="{FF2B5EF4-FFF2-40B4-BE49-F238E27FC236}">
                <a16:creationId xmlns:a16="http://schemas.microsoft.com/office/drawing/2014/main" id="{6E878B8F-301C-0A18-2504-56E76318A196}"/>
              </a:ext>
            </a:extLst>
          </p:cNvPr>
          <p:cNvGrpSpPr>
            <a:grpSpLocks noChangeAspect="1"/>
          </p:cNvGrpSpPr>
          <p:nvPr/>
        </p:nvGrpSpPr>
        <p:grpSpPr>
          <a:xfrm>
            <a:off x="993198" y="2373632"/>
            <a:ext cx="3383905" cy="2520000"/>
            <a:chOff x="2382085" y="1798512"/>
            <a:chExt cx="4378912" cy="3260976"/>
          </a:xfrm>
        </p:grpSpPr>
        <p:sp>
          <p:nvSpPr>
            <p:cNvPr id="7" name="Oval 6">
              <a:extLst>
                <a:ext uri="{FF2B5EF4-FFF2-40B4-BE49-F238E27FC236}">
                  <a16:creationId xmlns:a16="http://schemas.microsoft.com/office/drawing/2014/main" id="{AEDFC410-0677-C7D8-E5CC-9D7F8A9ECB84}"/>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cxnSp>
          <p:nvCxnSpPr>
            <p:cNvPr id="8" name="Straight Connector 7">
              <a:extLst>
                <a:ext uri="{FF2B5EF4-FFF2-40B4-BE49-F238E27FC236}">
                  <a16:creationId xmlns:a16="http://schemas.microsoft.com/office/drawing/2014/main" id="{8EEE7550-198B-1137-1EBA-4ED275636AF8}"/>
                </a:ext>
              </a:extLst>
            </p:cNvPr>
            <p:cNvCxnSpPr>
              <a:cxnSpLocks/>
              <a:stCxn id="21"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1B91093-B47F-9FE8-83B4-706420DF63E1}"/>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11" name="Oval 10">
              <a:extLst>
                <a:ext uri="{FF2B5EF4-FFF2-40B4-BE49-F238E27FC236}">
                  <a16:creationId xmlns:a16="http://schemas.microsoft.com/office/drawing/2014/main" id="{4FB411E5-AF5F-6369-AF5C-B78FF403E144}"/>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21" name="Oval 20">
              <a:extLst>
                <a:ext uri="{FF2B5EF4-FFF2-40B4-BE49-F238E27FC236}">
                  <a16:creationId xmlns:a16="http://schemas.microsoft.com/office/drawing/2014/main" id="{03D02C67-8A46-452F-661D-67C29E9035A1}"/>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cxnSp>
          <p:nvCxnSpPr>
            <p:cNvPr id="22" name="Straight Connector 21">
              <a:extLst>
                <a:ext uri="{FF2B5EF4-FFF2-40B4-BE49-F238E27FC236}">
                  <a16:creationId xmlns:a16="http://schemas.microsoft.com/office/drawing/2014/main" id="{11976DE4-C82A-88D2-E2D4-666DA58D2B11}"/>
                </a:ext>
              </a:extLst>
            </p:cNvPr>
            <p:cNvCxnSpPr>
              <a:cxnSpLocks/>
              <a:stCxn id="11"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9749B4-FA74-26DD-37D1-68F83B2026F4}"/>
                </a:ext>
              </a:extLst>
            </p:cNvPr>
            <p:cNvCxnSpPr>
              <a:cxnSpLocks/>
              <a:stCxn id="11" idx="7"/>
              <a:endCxn id="21"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64B4B8-3C4D-B98F-CEE5-B1407C63B47F}"/>
                </a:ext>
              </a:extLst>
            </p:cNvPr>
            <p:cNvCxnSpPr>
              <a:cxnSpLocks/>
              <a:stCxn id="21" idx="6"/>
              <a:endCxn id="10"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05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B5F1-047D-F69C-88C6-13DB763D83F9}"/>
              </a:ext>
            </a:extLst>
          </p:cNvPr>
          <p:cNvSpPr>
            <a:spLocks noGrp="1"/>
          </p:cNvSpPr>
          <p:nvPr>
            <p:ph type="title"/>
          </p:nvPr>
        </p:nvSpPr>
        <p:spPr/>
        <p:txBody>
          <a:bodyPr/>
          <a:lstStyle/>
          <a:p>
            <a:r>
              <a:rPr lang="en-SG" dirty="0"/>
              <a:t>Notebook work with </a:t>
            </a:r>
            <a:r>
              <a:rPr lang="en-SG" dirty="0" err="1"/>
              <a:t>Networkx</a:t>
            </a:r>
            <a:br>
              <a:rPr lang="en-SG" dirty="0"/>
            </a:br>
            <a:r>
              <a:rPr lang="en-SG" sz="2800" dirty="0">
                <a:hlinkClick r:id="rId2"/>
              </a:rPr>
              <a:t>https://go.buildingblocs.sg/gnn/networkx</a:t>
            </a:r>
            <a:r>
              <a:rPr lang="en-SG" sz="2800" dirty="0"/>
              <a:t> </a:t>
            </a:r>
          </a:p>
        </p:txBody>
      </p:sp>
      <p:pic>
        <p:nvPicPr>
          <p:cNvPr id="5122" name="Picture 2" descr="NetworkX · GitHub">
            <a:extLst>
              <a:ext uri="{FF2B5EF4-FFF2-40B4-BE49-F238E27FC236}">
                <a16:creationId xmlns:a16="http://schemas.microsoft.com/office/drawing/2014/main" id="{3DC16B1A-36EA-2C48-B092-536D07C83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695" y="2444969"/>
            <a:ext cx="3096610" cy="30966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1E5BC588-50ED-EC24-2976-290C50C90489}"/>
              </a:ext>
            </a:extLst>
          </p:cNvPr>
          <p:cNvGrpSpPr/>
          <p:nvPr/>
        </p:nvGrpSpPr>
        <p:grpSpPr>
          <a:xfrm>
            <a:off x="551660" y="6275599"/>
            <a:ext cx="8040689" cy="353497"/>
            <a:chOff x="551656" y="6275595"/>
            <a:chExt cx="8040689" cy="353497"/>
          </a:xfrm>
        </p:grpSpPr>
        <p:sp>
          <p:nvSpPr>
            <p:cNvPr id="22" name="TextBox 2">
              <a:extLst>
                <a:ext uri="{FF2B5EF4-FFF2-40B4-BE49-F238E27FC236}">
                  <a16:creationId xmlns:a16="http://schemas.microsoft.com/office/drawing/2014/main" id="{B7A73A4F-4B23-44E6-212C-DA2B5FC7CF1A}"/>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3" name="Straight Connector 22">
              <a:extLst>
                <a:ext uri="{FF2B5EF4-FFF2-40B4-BE49-F238E27FC236}">
                  <a16:creationId xmlns:a16="http://schemas.microsoft.com/office/drawing/2014/main" id="{0A5707C0-53FA-F569-AC29-6ACE2697A4C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807209-35ED-C99E-150E-59A28FD0ED6B}"/>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5">
              <a:extLst>
                <a:ext uri="{FF2B5EF4-FFF2-40B4-BE49-F238E27FC236}">
                  <a16:creationId xmlns:a16="http://schemas.microsoft.com/office/drawing/2014/main" id="{3DAB6554-7E79-A824-EEC4-BDEE5E715479}"/>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26" name="Straight Connector 25">
              <a:extLst>
                <a:ext uri="{FF2B5EF4-FFF2-40B4-BE49-F238E27FC236}">
                  <a16:creationId xmlns:a16="http://schemas.microsoft.com/office/drawing/2014/main" id="{C947634E-3CED-0538-4C86-13B0DE5760FA}"/>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7C348D05-73D4-B358-DEBC-5BF41C18E113}"/>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8" name="Straight Connector 27">
              <a:extLst>
                <a:ext uri="{FF2B5EF4-FFF2-40B4-BE49-F238E27FC236}">
                  <a16:creationId xmlns:a16="http://schemas.microsoft.com/office/drawing/2014/main" id="{9ED6440F-3D14-0851-4E7A-7B9543B8F41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9">
              <a:extLst>
                <a:ext uri="{FF2B5EF4-FFF2-40B4-BE49-F238E27FC236}">
                  <a16:creationId xmlns:a16="http://schemas.microsoft.com/office/drawing/2014/main" id="{BC600C60-20DF-2FCA-4026-069CAC67E042}"/>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115366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a:t>Graph Neural Networks</a:t>
            </a:r>
          </a:p>
        </p:txBody>
      </p:sp>
      <p:grpSp>
        <p:nvGrpSpPr>
          <p:cNvPr id="12" name="Group 11">
            <a:extLst>
              <a:ext uri="{FF2B5EF4-FFF2-40B4-BE49-F238E27FC236}">
                <a16:creationId xmlns:a16="http://schemas.microsoft.com/office/drawing/2014/main" id="{E0048AE0-BB87-6402-BA2B-E974C16E29F7}"/>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F89E7D51-FB7A-BF53-C8D7-4583B829CB8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31A414E1-36A2-CF60-9EA7-798FDFB87D75}"/>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46C05E-7282-56E9-6554-163B1BB9D98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C55E3449-218D-EADF-1CA4-6F55C455378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7" name="Straight Connector 16">
              <a:extLst>
                <a:ext uri="{FF2B5EF4-FFF2-40B4-BE49-F238E27FC236}">
                  <a16:creationId xmlns:a16="http://schemas.microsoft.com/office/drawing/2014/main" id="{2371C073-0A60-C6A6-2DFF-0C9F7F353B7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7F3FFEBF-E15D-5D3C-DEA6-9692C0818ED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9" name="Straight Connector 18">
              <a:extLst>
                <a:ext uri="{FF2B5EF4-FFF2-40B4-BE49-F238E27FC236}">
                  <a16:creationId xmlns:a16="http://schemas.microsoft.com/office/drawing/2014/main" id="{73D41A6B-7D5C-F17B-43B6-CE238954363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D478B6A1-9FD0-733A-CD01-16C3377169D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8921363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Inductive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25780" y="176317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985579" y="314848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853230" y="225855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297779" y="268935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546914" y="446870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796158" y="177985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963794" y="208344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837637" y="220467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282611" y="368981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27342" y="345966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07484" y="409704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733499" y="359024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23302" y="269200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05924" y="311458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06513" y="358620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842889" y="442305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749170" y="298490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084322" y="341575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298428" y="212063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136935" y="220764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967280" y="190851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4" name="TextBox 33">
            <a:extLst>
              <a:ext uri="{FF2B5EF4-FFF2-40B4-BE49-F238E27FC236}">
                <a16:creationId xmlns:a16="http://schemas.microsoft.com/office/drawing/2014/main" id="{858F854E-66D1-2DF7-6273-20DE4A8F9002}"/>
              </a:ext>
            </a:extLst>
          </p:cNvPr>
          <p:cNvSpPr txBox="1"/>
          <p:nvPr/>
        </p:nvSpPr>
        <p:spPr>
          <a:xfrm>
            <a:off x="3469230" y="5314047"/>
            <a:ext cx="2205540"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Many, small graphs</a:t>
            </a:r>
            <a:endParaRPr lang="en-US" i="1">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682CFC33-E49E-C97A-14A9-6C98E6B0D1C4}"/>
              </a:ext>
            </a:extLst>
          </p:cNvPr>
          <p:cNvSpPr txBox="1"/>
          <p:nvPr/>
        </p:nvSpPr>
        <p:spPr>
          <a:xfrm>
            <a:off x="1935733" y="5779177"/>
            <a:ext cx="527253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Perform </a:t>
            </a:r>
            <a:r>
              <a:rPr lang="en-US" i="1">
                <a:latin typeface="Segoe UI Semibold" panose="020B0702040204020203" pitchFamily="34" charset="0"/>
                <a:cs typeface="Segoe UI Semibold" panose="020B0702040204020203" pitchFamily="34" charset="0"/>
              </a:rPr>
              <a:t>train, test, validation splits </a:t>
            </a:r>
            <a:r>
              <a:rPr lang="en-US" i="1">
                <a:latin typeface="Segoe UI Semilight" panose="020B0402040204020203" pitchFamily="34" charset="0"/>
                <a:cs typeface="Segoe UI Semilight" panose="020B0402040204020203" pitchFamily="34" charset="0"/>
              </a:rPr>
              <a:t>as </a:t>
            </a:r>
            <a:r>
              <a:rPr lang="en-US" i="1">
                <a:latin typeface="Segoe UI Semibold" panose="020B0702040204020203" pitchFamily="34" charset="0"/>
                <a:cs typeface="Segoe UI Semibold" panose="020B0702040204020203" pitchFamily="34" charset="0"/>
              </a:rPr>
              <a:t>per normal</a:t>
            </a:r>
          </a:p>
        </p:txBody>
      </p:sp>
      <p:pic>
        <p:nvPicPr>
          <p:cNvPr id="45" name="Graphic 44" descr="Atom with solid fill">
            <a:extLst>
              <a:ext uri="{FF2B5EF4-FFF2-40B4-BE49-F238E27FC236}">
                <a16:creationId xmlns:a16="http://schemas.microsoft.com/office/drawing/2014/main" id="{1301F1D5-F0B5-82DE-1A04-C5BE897CEE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3504" y="2244669"/>
            <a:ext cx="720126" cy="720126"/>
          </a:xfrm>
          <a:prstGeom prst="rect">
            <a:avLst/>
          </a:prstGeom>
        </p:spPr>
      </p:pic>
      <p:sp>
        <p:nvSpPr>
          <p:cNvPr id="47" name="TextBox 46">
            <a:extLst>
              <a:ext uri="{FF2B5EF4-FFF2-40B4-BE49-F238E27FC236}">
                <a16:creationId xmlns:a16="http://schemas.microsoft.com/office/drawing/2014/main" id="{B553F562-C61E-066B-B2AE-14C21159E787}"/>
              </a:ext>
            </a:extLst>
          </p:cNvPr>
          <p:cNvSpPr txBox="1"/>
          <p:nvPr/>
        </p:nvSpPr>
        <p:spPr>
          <a:xfrm>
            <a:off x="6203630" y="2399050"/>
            <a:ext cx="120417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Molecules</a:t>
            </a:r>
          </a:p>
        </p:txBody>
      </p:sp>
      <p:sp>
        <p:nvSpPr>
          <p:cNvPr id="48" name="Rectangle 47">
            <a:extLst>
              <a:ext uri="{FF2B5EF4-FFF2-40B4-BE49-F238E27FC236}">
                <a16:creationId xmlns:a16="http://schemas.microsoft.com/office/drawing/2014/main" id="{1C76B893-74BF-F014-5F08-CDD87F47F213}"/>
              </a:ext>
            </a:extLst>
          </p:cNvPr>
          <p:cNvSpPr/>
          <p:nvPr/>
        </p:nvSpPr>
        <p:spPr>
          <a:xfrm>
            <a:off x="5594120" y="1778378"/>
            <a:ext cx="1569923"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Examples</a:t>
            </a:r>
          </a:p>
        </p:txBody>
      </p:sp>
    </p:spTree>
    <p:extLst>
      <p:ext uri="{BB962C8B-B14F-4D97-AF65-F5344CB8AC3E}">
        <p14:creationId xmlns:p14="http://schemas.microsoft.com/office/powerpoint/2010/main" val="405908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250"/>
                                        <p:tgtEl>
                                          <p:spTgt spid="4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dirty="0" err="1"/>
              <a:t>Transductive</a:t>
            </a:r>
            <a:r>
              <a:rPr lang="en-SG" dirty="0"/>
              <a:t>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25780" y="176317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985579" y="314848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853230" y="225855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297779" y="268935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546914" y="446870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796158" y="177985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963794" y="208344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837637" y="220467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282611" y="368981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27342" y="345966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07484" y="409704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733499" y="359024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23302" y="269200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05924" y="311458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06513" y="358620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842889" y="442305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749170" y="298490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084322" y="341575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298428" y="212063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136935" y="220764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967280" y="190851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3" name="TextBox 32">
            <a:extLst>
              <a:ext uri="{FF2B5EF4-FFF2-40B4-BE49-F238E27FC236}">
                <a16:creationId xmlns:a16="http://schemas.microsoft.com/office/drawing/2014/main" id="{8A74E767-0D02-F728-D705-D308EC7D25B4}"/>
              </a:ext>
            </a:extLst>
          </p:cNvPr>
          <p:cNvSpPr txBox="1"/>
          <p:nvPr/>
        </p:nvSpPr>
        <p:spPr>
          <a:xfrm>
            <a:off x="3223051" y="5314047"/>
            <a:ext cx="2740237"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Only one, massive graph</a:t>
            </a:r>
            <a:endParaRPr lang="en-US" i="1">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DA2D7F62-1A1E-B270-6311-47ADEC243124}"/>
              </a:ext>
            </a:extLst>
          </p:cNvPr>
          <p:cNvSpPr txBox="1"/>
          <p:nvPr/>
        </p:nvSpPr>
        <p:spPr>
          <a:xfrm>
            <a:off x="1563099" y="5757675"/>
            <a:ext cx="6146747"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During training, </a:t>
            </a:r>
            <a:r>
              <a:rPr lang="en-US" i="1">
                <a:latin typeface="Segoe UI Semibold" panose="020B0702040204020203" pitchFamily="34" charset="0"/>
                <a:cs typeface="Segoe UI Semibold" panose="020B0702040204020203" pitchFamily="34" charset="0"/>
              </a:rPr>
              <a:t>mask parts of graph </a:t>
            </a:r>
            <a:r>
              <a:rPr lang="en-US" i="1">
                <a:latin typeface="Segoe UI Semilight" panose="020B0402040204020203" pitchFamily="34" charset="0"/>
                <a:cs typeface="Segoe UI Semilight" panose="020B0402040204020203" pitchFamily="34" charset="0"/>
              </a:rPr>
              <a:t>and ask for predictions</a:t>
            </a:r>
          </a:p>
        </p:txBody>
      </p:sp>
      <p:sp>
        <p:nvSpPr>
          <p:cNvPr id="35" name="Rectangle 34">
            <a:extLst>
              <a:ext uri="{FF2B5EF4-FFF2-40B4-BE49-F238E27FC236}">
                <a16:creationId xmlns:a16="http://schemas.microsoft.com/office/drawing/2014/main" id="{F0A1586D-DD89-42A1-EC88-3878452466F4}"/>
              </a:ext>
            </a:extLst>
          </p:cNvPr>
          <p:cNvSpPr/>
          <p:nvPr/>
        </p:nvSpPr>
        <p:spPr>
          <a:xfrm>
            <a:off x="5594120" y="1778378"/>
            <a:ext cx="1569923"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Examples</a:t>
            </a:r>
          </a:p>
        </p:txBody>
      </p:sp>
      <p:pic>
        <p:nvPicPr>
          <p:cNvPr id="36" name="Graphic 35" descr="Connections with solid fill">
            <a:extLst>
              <a:ext uri="{FF2B5EF4-FFF2-40B4-BE49-F238E27FC236}">
                <a16:creationId xmlns:a16="http://schemas.microsoft.com/office/drawing/2014/main" id="{A841618D-5F05-420B-5A84-1349AEB9F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7680" y="2269760"/>
            <a:ext cx="720126" cy="720126"/>
          </a:xfrm>
          <a:prstGeom prst="rect">
            <a:avLst/>
          </a:prstGeom>
        </p:spPr>
      </p:pic>
      <p:sp>
        <p:nvSpPr>
          <p:cNvPr id="38" name="TextBox 37">
            <a:extLst>
              <a:ext uri="{FF2B5EF4-FFF2-40B4-BE49-F238E27FC236}">
                <a16:creationId xmlns:a16="http://schemas.microsoft.com/office/drawing/2014/main" id="{7E62A7B2-B993-06BC-48B1-EF56022126F1}"/>
              </a:ext>
            </a:extLst>
          </p:cNvPr>
          <p:cNvSpPr txBox="1"/>
          <p:nvPr/>
        </p:nvSpPr>
        <p:spPr>
          <a:xfrm>
            <a:off x="6343055" y="2419885"/>
            <a:ext cx="2309222"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Friendship Networks</a:t>
            </a:r>
          </a:p>
        </p:txBody>
      </p:sp>
    </p:spTree>
    <p:extLst>
      <p:ext uri="{BB962C8B-B14F-4D97-AF65-F5344CB8AC3E}">
        <p14:creationId xmlns:p14="http://schemas.microsoft.com/office/powerpoint/2010/main" val="409158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Inductive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258177" y="2311269"/>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717976" y="3696579"/>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585627" y="280665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030176" y="323745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279311" y="5016801"/>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528555" y="2327954"/>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696191" y="2631541"/>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570034" y="2752769"/>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015008" y="423790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159739" y="4007761"/>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139881" y="464513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465896" y="4138342"/>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155699" y="3240098"/>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438321" y="3662684"/>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038910" y="4134302"/>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575286" y="4971152"/>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481567" y="353299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816719" y="3963846"/>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030825" y="2668731"/>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3869332" y="2755738"/>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699677" y="2456612"/>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8338EAF-1130-BA2D-8507-2664A1E0D856}"/>
              </a:ext>
            </a:extLst>
          </p:cNvPr>
          <p:cNvSpPr txBox="1"/>
          <p:nvPr/>
        </p:nvSpPr>
        <p:spPr>
          <a:xfrm>
            <a:off x="5667399" y="2146435"/>
            <a:ext cx="2470837"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One or many graphs for a given model. </a:t>
            </a:r>
            <a:endParaRPr lang="en-US" i="1">
              <a:latin typeface="Segoe UI Semibold" panose="020B0702040204020203" pitchFamily="34" charset="0"/>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26219944-0641-5E08-8B2A-B2E6D8CB1E5A}"/>
              </a:ext>
            </a:extLst>
          </p:cNvPr>
          <p:cNvSpPr/>
          <p:nvPr/>
        </p:nvSpPr>
        <p:spPr>
          <a:xfrm>
            <a:off x="5609640" y="1932573"/>
            <a:ext cx="2680644" cy="992165"/>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461E87F2-88ED-3C0C-E7A9-C3B50D52A022}"/>
              </a:ext>
            </a:extLst>
          </p:cNvPr>
          <p:cNvSpPr txBox="1"/>
          <p:nvPr/>
        </p:nvSpPr>
        <p:spPr>
          <a:xfrm>
            <a:off x="5743250" y="1762984"/>
            <a:ext cx="1786553"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Data Organization</a:t>
            </a:r>
          </a:p>
        </p:txBody>
      </p:sp>
      <p:sp>
        <p:nvSpPr>
          <p:cNvPr id="42" name="Rectangle: Rounded Corners 41">
            <a:extLst>
              <a:ext uri="{FF2B5EF4-FFF2-40B4-BE49-F238E27FC236}">
                <a16:creationId xmlns:a16="http://schemas.microsoft.com/office/drawing/2014/main" id="{BECDA4ED-A7C3-22BD-31A8-974159312470}"/>
              </a:ext>
            </a:extLst>
          </p:cNvPr>
          <p:cNvSpPr/>
          <p:nvPr/>
        </p:nvSpPr>
        <p:spPr>
          <a:xfrm>
            <a:off x="4771258" y="4666932"/>
            <a:ext cx="4192143" cy="83863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666E3007-F5B7-9181-52C1-09230D388774}"/>
              </a:ext>
            </a:extLst>
          </p:cNvPr>
          <p:cNvSpPr txBox="1"/>
          <p:nvPr/>
        </p:nvSpPr>
        <p:spPr>
          <a:xfrm>
            <a:off x="5307636" y="4497655"/>
            <a:ext cx="1481732"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Train-Test Split</a:t>
            </a:r>
          </a:p>
        </p:txBody>
      </p:sp>
      <p:sp>
        <p:nvSpPr>
          <p:cNvPr id="44" name="TextBox 43">
            <a:extLst>
              <a:ext uri="{FF2B5EF4-FFF2-40B4-BE49-F238E27FC236}">
                <a16:creationId xmlns:a16="http://schemas.microsoft.com/office/drawing/2014/main" id="{87C45DAE-FB19-F8F0-DC37-AD93107D7584}"/>
              </a:ext>
            </a:extLst>
          </p:cNvPr>
          <p:cNvSpPr txBox="1"/>
          <p:nvPr/>
        </p:nvSpPr>
        <p:spPr>
          <a:xfrm>
            <a:off x="4813765" y="4752247"/>
            <a:ext cx="4192143"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Can split the training and testing set based on graphs or nodes in the graph  </a:t>
            </a:r>
            <a:endParaRPr lang="en-US" i="1">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2032118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Graph Embeddings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0593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4446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5547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29855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47648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0760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3796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5008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39859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37558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3932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38864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29881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4107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38823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47192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2810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37119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4168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5038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2046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F2F5B49-428C-2A0A-D87D-0C45D7F51E88}"/>
              </a:ext>
            </a:extLst>
          </p:cNvPr>
          <p:cNvSpPr/>
          <p:nvPr/>
        </p:nvSpPr>
        <p:spPr>
          <a:xfrm>
            <a:off x="5920021" y="948489"/>
            <a:ext cx="274320" cy="274320"/>
          </a:xfrm>
          <a:prstGeom prst="ellipse">
            <a:avLst/>
          </a:prstGeom>
          <a:solidFill>
            <a:srgbClr val="5D81B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342E97B-5C10-086A-F35A-7098C47C9EBD}"/>
              </a:ext>
            </a:extLst>
          </p:cNvPr>
          <p:cNvSpPr/>
          <p:nvPr/>
        </p:nvSpPr>
        <p:spPr>
          <a:xfrm>
            <a:off x="6386669" y="945545"/>
            <a:ext cx="274320" cy="274320"/>
          </a:xfrm>
          <a:prstGeom prst="ellipse">
            <a:avLst/>
          </a:prstGeom>
          <a:solidFill>
            <a:srgbClr val="E09B24"/>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D521A97-1557-619C-76D2-5950E9373E19}"/>
              </a:ext>
            </a:extLst>
          </p:cNvPr>
          <p:cNvSpPr/>
          <p:nvPr/>
        </p:nvSpPr>
        <p:spPr>
          <a:xfrm>
            <a:off x="6850574" y="956768"/>
            <a:ext cx="274320" cy="274320"/>
          </a:xfrm>
          <a:prstGeom prst="ellipse">
            <a:avLst/>
          </a:prstGeom>
          <a:solidFill>
            <a:srgbClr val="8EB03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9C9BAEA-82D7-2597-8332-D6AD8048E9FE}"/>
              </a:ext>
            </a:extLst>
          </p:cNvPr>
          <p:cNvSpPr/>
          <p:nvPr/>
        </p:nvSpPr>
        <p:spPr>
          <a:xfrm>
            <a:off x="7314479" y="957144"/>
            <a:ext cx="274320" cy="274320"/>
          </a:xfrm>
          <a:prstGeom prst="ellipse">
            <a:avLst/>
          </a:prstGeom>
          <a:solidFill>
            <a:srgbClr val="EB623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E03728F-C3A3-43D4-0508-358A334868CF}"/>
              </a:ext>
            </a:extLst>
          </p:cNvPr>
          <p:cNvSpPr/>
          <p:nvPr/>
        </p:nvSpPr>
        <p:spPr>
          <a:xfrm>
            <a:off x="7785962" y="956768"/>
            <a:ext cx="274320" cy="274320"/>
          </a:xfrm>
          <a:prstGeom prst="ellipse">
            <a:avLst/>
          </a:prstGeom>
          <a:solidFill>
            <a:srgbClr val="9D8FB7"/>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48DF3C7-7342-7E1F-9F8E-3E0C888B918B}"/>
              </a:ext>
            </a:extLst>
          </p:cNvPr>
          <p:cNvSpPr/>
          <p:nvPr/>
        </p:nvSpPr>
        <p:spPr>
          <a:xfrm>
            <a:off x="8245963" y="957538"/>
            <a:ext cx="274320" cy="274320"/>
          </a:xfrm>
          <a:prstGeom prst="ellipse">
            <a:avLst/>
          </a:prstGeom>
          <a:solidFill>
            <a:srgbClr val="C46E1A"/>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AFEE386-1825-0D6E-2DBD-C098855BEBE4}"/>
                  </a:ext>
                </a:extLst>
              </p:cNvPr>
              <p:cNvSpPr txBox="1"/>
              <p:nvPr/>
            </p:nvSpPr>
            <p:spPr>
              <a:xfrm>
                <a:off x="5787876"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8" name="TextBox 147">
                <a:extLst>
                  <a:ext uri="{FF2B5EF4-FFF2-40B4-BE49-F238E27FC236}">
                    <a16:creationId xmlns:a16="http://schemas.microsoft.com/office/drawing/2014/main" id="{8AFEE386-1825-0D6E-2DBD-C098855BEBE4}"/>
                  </a:ext>
                </a:extLst>
              </p:cNvPr>
              <p:cNvSpPr txBox="1">
                <a:spLocks noRot="1" noChangeAspect="1" noMove="1" noResize="1" noEditPoints="1" noAdjustHandles="1" noChangeArrowheads="1" noChangeShapeType="1" noTextEdit="1"/>
              </p:cNvSpPr>
              <p:nvPr/>
            </p:nvSpPr>
            <p:spPr>
              <a:xfrm>
                <a:off x="5787876" y="1342580"/>
                <a:ext cx="538609" cy="15577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F8702D0-0779-2663-306D-2B6574B77713}"/>
                  </a:ext>
                </a:extLst>
              </p:cNvPr>
              <p:cNvSpPr txBox="1"/>
              <p:nvPr/>
            </p:nvSpPr>
            <p:spPr>
              <a:xfrm>
                <a:off x="6266080"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9" name="TextBox 148">
                <a:extLst>
                  <a:ext uri="{FF2B5EF4-FFF2-40B4-BE49-F238E27FC236}">
                    <a16:creationId xmlns:a16="http://schemas.microsoft.com/office/drawing/2014/main" id="{CF8702D0-0779-2663-306D-2B6574B77713}"/>
                  </a:ext>
                </a:extLst>
              </p:cNvPr>
              <p:cNvSpPr txBox="1">
                <a:spLocks noRot="1" noChangeAspect="1" noMove="1" noResize="1" noEditPoints="1" noAdjustHandles="1" noChangeArrowheads="1" noChangeShapeType="1" noTextEdit="1"/>
              </p:cNvSpPr>
              <p:nvPr/>
            </p:nvSpPr>
            <p:spPr>
              <a:xfrm>
                <a:off x="6266080" y="1342580"/>
                <a:ext cx="538609" cy="15577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03DD4F4-4621-747F-AA22-C57CB3E108A8}"/>
                  </a:ext>
                </a:extLst>
              </p:cNvPr>
              <p:cNvSpPr txBox="1"/>
              <p:nvPr/>
            </p:nvSpPr>
            <p:spPr>
              <a:xfrm>
                <a:off x="6712771" y="133774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0" name="TextBox 149">
                <a:extLst>
                  <a:ext uri="{FF2B5EF4-FFF2-40B4-BE49-F238E27FC236}">
                    <a16:creationId xmlns:a16="http://schemas.microsoft.com/office/drawing/2014/main" id="{B03DD4F4-4621-747F-AA22-C57CB3E108A8}"/>
                  </a:ext>
                </a:extLst>
              </p:cNvPr>
              <p:cNvSpPr txBox="1">
                <a:spLocks noRot="1" noChangeAspect="1" noMove="1" noResize="1" noEditPoints="1" noAdjustHandles="1" noChangeArrowheads="1" noChangeShapeType="1" noTextEdit="1"/>
              </p:cNvSpPr>
              <p:nvPr/>
            </p:nvSpPr>
            <p:spPr>
              <a:xfrm>
                <a:off x="6712771" y="1337745"/>
                <a:ext cx="538609" cy="15577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AA85266-EB13-16AF-5892-ED142D1CDE24}"/>
                  </a:ext>
                </a:extLst>
              </p:cNvPr>
              <p:cNvSpPr txBox="1"/>
              <p:nvPr/>
            </p:nvSpPr>
            <p:spPr>
              <a:xfrm>
                <a:off x="7182334"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1" name="TextBox 150">
                <a:extLst>
                  <a:ext uri="{FF2B5EF4-FFF2-40B4-BE49-F238E27FC236}">
                    <a16:creationId xmlns:a16="http://schemas.microsoft.com/office/drawing/2014/main" id="{FAA85266-EB13-16AF-5892-ED142D1CDE24}"/>
                  </a:ext>
                </a:extLst>
              </p:cNvPr>
              <p:cNvSpPr txBox="1">
                <a:spLocks noRot="1" noChangeAspect="1" noMove="1" noResize="1" noEditPoints="1" noAdjustHandles="1" noChangeArrowheads="1" noChangeShapeType="1" noTextEdit="1"/>
              </p:cNvSpPr>
              <p:nvPr/>
            </p:nvSpPr>
            <p:spPr>
              <a:xfrm>
                <a:off x="7182334" y="1342580"/>
                <a:ext cx="538609" cy="15577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3F64B7E-F6DE-7973-5C6E-59C83BACBAF6}"/>
                  </a:ext>
                </a:extLst>
              </p:cNvPr>
              <p:cNvSpPr txBox="1"/>
              <p:nvPr/>
            </p:nvSpPr>
            <p:spPr>
              <a:xfrm>
                <a:off x="7657319"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2" name="TextBox 151">
                <a:extLst>
                  <a:ext uri="{FF2B5EF4-FFF2-40B4-BE49-F238E27FC236}">
                    <a16:creationId xmlns:a16="http://schemas.microsoft.com/office/drawing/2014/main" id="{E3F64B7E-F6DE-7973-5C6E-59C83BACBAF6}"/>
                  </a:ext>
                </a:extLst>
              </p:cNvPr>
              <p:cNvSpPr txBox="1">
                <a:spLocks noRot="1" noChangeAspect="1" noMove="1" noResize="1" noEditPoints="1" noAdjustHandles="1" noChangeArrowheads="1" noChangeShapeType="1" noTextEdit="1"/>
              </p:cNvSpPr>
              <p:nvPr/>
            </p:nvSpPr>
            <p:spPr>
              <a:xfrm>
                <a:off x="7657319" y="1347415"/>
                <a:ext cx="538609" cy="15577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9A30712-49FB-94F4-9F3A-E03F100230AC}"/>
                  </a:ext>
                </a:extLst>
              </p:cNvPr>
              <p:cNvSpPr txBox="1"/>
              <p:nvPr/>
            </p:nvSpPr>
            <p:spPr>
              <a:xfrm>
                <a:off x="8113818"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3" name="TextBox 152">
                <a:extLst>
                  <a:ext uri="{FF2B5EF4-FFF2-40B4-BE49-F238E27FC236}">
                    <a16:creationId xmlns:a16="http://schemas.microsoft.com/office/drawing/2014/main" id="{39A30712-49FB-94F4-9F3A-E03F100230AC}"/>
                  </a:ext>
                </a:extLst>
              </p:cNvPr>
              <p:cNvSpPr txBox="1">
                <a:spLocks noRot="1" noChangeAspect="1" noMove="1" noResize="1" noEditPoints="1" noAdjustHandles="1" noChangeArrowheads="1" noChangeShapeType="1" noTextEdit="1"/>
              </p:cNvSpPr>
              <p:nvPr/>
            </p:nvSpPr>
            <p:spPr>
              <a:xfrm>
                <a:off x="8113818" y="1347415"/>
                <a:ext cx="538609" cy="1557734"/>
              </a:xfrm>
              <a:prstGeom prst="rect">
                <a:avLst/>
              </a:prstGeom>
              <a:blipFill>
                <a:blip r:embed="rId8"/>
                <a:stretch>
                  <a:fillRect/>
                </a:stretch>
              </a:blipFill>
            </p:spPr>
            <p:txBody>
              <a:bodyPr/>
              <a:lstStyle/>
              <a:p>
                <a:r>
                  <a:rPr lang="en-US">
                    <a:noFill/>
                  </a:rPr>
                  <a:t> </a:t>
                </a:r>
              </a:p>
            </p:txBody>
          </p:sp>
        </mc:Fallback>
      </mc:AlternateContent>
      <p:cxnSp>
        <p:nvCxnSpPr>
          <p:cNvPr id="154" name="Straight Connector 153">
            <a:extLst>
              <a:ext uri="{FF2B5EF4-FFF2-40B4-BE49-F238E27FC236}">
                <a16:creationId xmlns:a16="http://schemas.microsoft.com/office/drawing/2014/main" id="{2F8DBA7F-A761-2920-B76B-A6C167653844}"/>
              </a:ext>
            </a:extLst>
          </p:cNvPr>
          <p:cNvCxnSpPr>
            <a:cxnSpLocks/>
          </p:cNvCxnSpPr>
          <p:nvPr/>
        </p:nvCxnSpPr>
        <p:spPr>
          <a:xfrm flipH="1" flipV="1">
            <a:off x="6941619" y="3637883"/>
            <a:ext cx="5486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4AAE67-ED3B-2E07-2D90-312503420D45}"/>
              </a:ext>
            </a:extLst>
          </p:cNvPr>
          <p:cNvCxnSpPr>
            <a:cxnSpLocks/>
          </p:cNvCxnSpPr>
          <p:nvPr/>
        </p:nvCxnSpPr>
        <p:spPr>
          <a:xfrm flipH="1" flipV="1">
            <a:off x="6941619" y="3929225"/>
            <a:ext cx="54864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B244E07-7EFB-ED64-170F-C1890331C02F}"/>
              </a:ext>
            </a:extLst>
          </p:cNvPr>
          <p:cNvCxnSpPr>
            <a:cxnSpLocks/>
          </p:cNvCxnSpPr>
          <p:nvPr/>
        </p:nvCxnSpPr>
        <p:spPr>
          <a:xfrm flipH="1" flipV="1">
            <a:off x="6947962" y="4271950"/>
            <a:ext cx="54864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AC9A63F-65B5-0F73-3346-A8E2C1D8610A}"/>
                  </a:ext>
                </a:extLst>
              </p:cNvPr>
              <p:cNvSpPr txBox="1"/>
              <p:nvPr/>
            </p:nvSpPr>
            <p:spPr>
              <a:xfrm>
                <a:off x="7490259" y="3422588"/>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9" name="TextBox 158">
                <a:extLst>
                  <a:ext uri="{FF2B5EF4-FFF2-40B4-BE49-F238E27FC236}">
                    <a16:creationId xmlns:a16="http://schemas.microsoft.com/office/drawing/2014/main" id="{9AC9A63F-65B5-0F73-3346-A8E2C1D8610A}"/>
                  </a:ext>
                </a:extLst>
              </p:cNvPr>
              <p:cNvSpPr txBox="1">
                <a:spLocks noRot="1" noChangeAspect="1" noMove="1" noResize="1" noEditPoints="1" noAdjustHandles="1" noChangeArrowheads="1" noChangeShapeType="1" noTextEdit="1"/>
              </p:cNvSpPr>
              <p:nvPr/>
            </p:nvSpPr>
            <p:spPr>
              <a:xfrm>
                <a:off x="7490259" y="3422588"/>
                <a:ext cx="1255472" cy="369332"/>
              </a:xfrm>
              <a:prstGeom prst="rect">
                <a:avLst/>
              </a:prstGeom>
              <a:blipFill>
                <a:blip r:embed="rId9"/>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E1230AB-6401-86A8-4762-D9EB5790DF5A}"/>
                  </a:ext>
                </a:extLst>
              </p:cNvPr>
              <p:cNvSpPr txBox="1"/>
              <p:nvPr/>
            </p:nvSpPr>
            <p:spPr>
              <a:xfrm>
                <a:off x="7490259" y="3742794"/>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0" name="TextBox 159">
                <a:extLst>
                  <a:ext uri="{FF2B5EF4-FFF2-40B4-BE49-F238E27FC236}">
                    <a16:creationId xmlns:a16="http://schemas.microsoft.com/office/drawing/2014/main" id="{5E1230AB-6401-86A8-4762-D9EB5790DF5A}"/>
                  </a:ext>
                </a:extLst>
              </p:cNvPr>
              <p:cNvSpPr txBox="1">
                <a:spLocks noRot="1" noChangeAspect="1" noMove="1" noResize="1" noEditPoints="1" noAdjustHandles="1" noChangeArrowheads="1" noChangeShapeType="1" noTextEdit="1"/>
              </p:cNvSpPr>
              <p:nvPr/>
            </p:nvSpPr>
            <p:spPr>
              <a:xfrm>
                <a:off x="7490259" y="3742794"/>
                <a:ext cx="1255472" cy="369332"/>
              </a:xfrm>
              <a:prstGeom prst="rect">
                <a:avLst/>
              </a:prstGeom>
              <a:blipFill>
                <a:blip r:embed="rId10"/>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50EABD2-AF2A-EF3E-8FF7-A5836455A28E}"/>
                  </a:ext>
                </a:extLst>
              </p:cNvPr>
              <p:cNvSpPr txBox="1"/>
              <p:nvPr/>
            </p:nvSpPr>
            <p:spPr>
              <a:xfrm>
                <a:off x="7496602" y="4061326"/>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1" name="TextBox 160">
                <a:extLst>
                  <a:ext uri="{FF2B5EF4-FFF2-40B4-BE49-F238E27FC236}">
                    <a16:creationId xmlns:a16="http://schemas.microsoft.com/office/drawing/2014/main" id="{350EABD2-AF2A-EF3E-8FF7-A5836455A28E}"/>
                  </a:ext>
                </a:extLst>
              </p:cNvPr>
              <p:cNvSpPr txBox="1">
                <a:spLocks noRot="1" noChangeAspect="1" noMove="1" noResize="1" noEditPoints="1" noAdjustHandles="1" noChangeArrowheads="1" noChangeShapeType="1" noTextEdit="1"/>
              </p:cNvSpPr>
              <p:nvPr/>
            </p:nvSpPr>
            <p:spPr>
              <a:xfrm>
                <a:off x="7496602" y="4061326"/>
                <a:ext cx="1255472" cy="369332"/>
              </a:xfrm>
              <a:prstGeom prst="rect">
                <a:avLst/>
              </a:prstGeom>
              <a:blipFill>
                <a:blip r:embed="rId11"/>
                <a:stretch>
                  <a:fillRect b="-18033"/>
                </a:stretch>
              </a:blipFill>
            </p:spPr>
            <p:txBody>
              <a:bodyPr/>
              <a:lstStyle/>
              <a:p>
                <a:r>
                  <a:rPr lang="en-US">
                    <a:noFill/>
                  </a:rPr>
                  <a:t> </a:t>
                </a:r>
              </a:p>
            </p:txBody>
          </p:sp>
        </mc:Fallback>
      </mc:AlternateContent>
      <p:sp>
        <p:nvSpPr>
          <p:cNvPr id="162" name="Rectangle: Rounded Corners 161">
            <a:extLst>
              <a:ext uri="{FF2B5EF4-FFF2-40B4-BE49-F238E27FC236}">
                <a16:creationId xmlns:a16="http://schemas.microsoft.com/office/drawing/2014/main" id="{7A5CAC92-FF46-E312-92E5-C823886642A8}"/>
              </a:ext>
            </a:extLst>
          </p:cNvPr>
          <p:cNvSpPr/>
          <p:nvPr/>
        </p:nvSpPr>
        <p:spPr>
          <a:xfrm>
            <a:off x="5594421" y="697686"/>
            <a:ext cx="3239320" cy="2289878"/>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3" name="TextBox 162">
            <a:extLst>
              <a:ext uri="{FF2B5EF4-FFF2-40B4-BE49-F238E27FC236}">
                <a16:creationId xmlns:a16="http://schemas.microsoft.com/office/drawing/2014/main" id="{CAEAEA24-BA50-5C4C-7D9D-E800B9072264}"/>
              </a:ext>
            </a:extLst>
          </p:cNvPr>
          <p:cNvSpPr txBox="1"/>
          <p:nvPr/>
        </p:nvSpPr>
        <p:spPr>
          <a:xfrm>
            <a:off x="5892893" y="528409"/>
            <a:ext cx="1358487" cy="338554"/>
          </a:xfrm>
          <a:prstGeom prst="rect">
            <a:avLst/>
          </a:prstGeom>
          <a:solidFill>
            <a:schemeClr val="bg2"/>
          </a:solidFill>
        </p:spPr>
        <p:txBody>
          <a:bodyPr wrap="square" rtlCol="0">
            <a:spAutoFit/>
          </a:bodyPr>
          <a:lstStyle/>
          <a:p>
            <a:pPr algn="l"/>
            <a:r>
              <a:rPr lang="en-AU" sz="1600" i="1">
                <a:solidFill>
                  <a:schemeClr val="accent5">
                    <a:lumMod val="75000"/>
                  </a:schemeClr>
                </a:solidFill>
                <a:latin typeface="Segoe UI Semilight" panose="020B0402040204020203" pitchFamily="34" charset="0"/>
                <a:cs typeface="Segoe UI Semilight" panose="020B0402040204020203" pitchFamily="34" charset="0"/>
              </a:rPr>
              <a:t>Node Legend</a:t>
            </a:r>
          </a:p>
        </p:txBody>
      </p:sp>
      <p:sp>
        <p:nvSpPr>
          <p:cNvPr id="164" name="Rectangle: Rounded Corners 163">
            <a:extLst>
              <a:ext uri="{FF2B5EF4-FFF2-40B4-BE49-F238E27FC236}">
                <a16:creationId xmlns:a16="http://schemas.microsoft.com/office/drawing/2014/main" id="{CE2D10C2-BF22-F063-0414-DD5601580ECD}"/>
              </a:ext>
            </a:extLst>
          </p:cNvPr>
          <p:cNvSpPr/>
          <p:nvPr/>
        </p:nvSpPr>
        <p:spPr>
          <a:xfrm>
            <a:off x="6616382" y="3278620"/>
            <a:ext cx="2190371" cy="1268166"/>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5" name="TextBox 164">
            <a:extLst>
              <a:ext uri="{FF2B5EF4-FFF2-40B4-BE49-F238E27FC236}">
                <a16:creationId xmlns:a16="http://schemas.microsoft.com/office/drawing/2014/main" id="{9DD4B7DE-5711-A5F4-1202-10E29651BA32}"/>
              </a:ext>
            </a:extLst>
          </p:cNvPr>
          <p:cNvSpPr txBox="1"/>
          <p:nvPr/>
        </p:nvSpPr>
        <p:spPr>
          <a:xfrm>
            <a:off x="6749993" y="3109030"/>
            <a:ext cx="1358487" cy="338554"/>
          </a:xfrm>
          <a:prstGeom prst="rect">
            <a:avLst/>
          </a:prstGeom>
          <a:solidFill>
            <a:schemeClr val="bg2"/>
          </a:solidFill>
        </p:spPr>
        <p:txBody>
          <a:bodyPr wrap="square" rtlCol="0">
            <a:spAutoFit/>
          </a:bodyPr>
          <a:lstStyle/>
          <a:p>
            <a:pPr algn="l"/>
            <a:r>
              <a:rPr lang="en-AU" sz="1600" i="1">
                <a:solidFill>
                  <a:schemeClr val="accent4">
                    <a:lumMod val="75000"/>
                  </a:schemeClr>
                </a:solidFill>
                <a:latin typeface="Segoe UI Semilight" panose="020B0402040204020203" pitchFamily="34" charset="0"/>
                <a:cs typeface="Segoe UI Semilight" panose="020B0402040204020203" pitchFamily="34" charset="0"/>
              </a:rPr>
              <a:t>Edge Legend</a:t>
            </a:r>
          </a:p>
        </p:txBody>
      </p:sp>
      <p:sp>
        <p:nvSpPr>
          <p:cNvPr id="166" name="TextBox 165">
            <a:extLst>
              <a:ext uri="{FF2B5EF4-FFF2-40B4-BE49-F238E27FC236}">
                <a16:creationId xmlns:a16="http://schemas.microsoft.com/office/drawing/2014/main" id="{F981A385-C70B-4B24-2BEB-75397D98A24F}"/>
              </a:ext>
            </a:extLst>
          </p:cNvPr>
          <p:cNvSpPr txBox="1"/>
          <p:nvPr/>
        </p:nvSpPr>
        <p:spPr>
          <a:xfrm>
            <a:off x="2154582" y="5381276"/>
            <a:ext cx="4834978"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Each </a:t>
            </a:r>
            <a:r>
              <a:rPr lang="en-US" i="1">
                <a:latin typeface="Segoe UI Semibold" panose="020B0702040204020203" pitchFamily="34" charset="0"/>
                <a:cs typeface="Segoe UI Semibold" panose="020B0702040204020203" pitchFamily="34" charset="0"/>
              </a:rPr>
              <a:t>node</a:t>
            </a:r>
            <a:r>
              <a:rPr lang="en-US" i="1">
                <a:latin typeface="Segoe UI Semilight" panose="020B0402040204020203" pitchFamily="34" charset="0"/>
                <a:cs typeface="Segoe UI Semilight" panose="020B0402040204020203" pitchFamily="34" charset="0"/>
              </a:rPr>
              <a:t> and </a:t>
            </a:r>
            <a:r>
              <a:rPr lang="en-US" i="1">
                <a:latin typeface="Segoe UI Semibold" panose="020B0702040204020203" pitchFamily="34" charset="0"/>
                <a:cs typeface="Segoe UI Semibold" panose="020B0702040204020203" pitchFamily="34" charset="0"/>
              </a:rPr>
              <a:t>edge</a:t>
            </a:r>
            <a:r>
              <a:rPr lang="en-US" i="1">
                <a:latin typeface="Segoe UI Semilight" panose="020B0402040204020203" pitchFamily="34" charset="0"/>
                <a:cs typeface="Segoe UI Semilight" panose="020B0402040204020203" pitchFamily="34" charset="0"/>
              </a:rPr>
              <a:t> must have an </a:t>
            </a:r>
            <a:r>
              <a:rPr lang="en-US" i="1">
                <a:latin typeface="Segoe UI Semibold" panose="020B0702040204020203" pitchFamily="34" charset="0"/>
                <a:cs typeface="Segoe UI Semibold" panose="020B0702040204020203" pitchFamily="34" charset="0"/>
              </a:rPr>
              <a:t>embedding</a:t>
            </a:r>
          </a:p>
        </p:txBody>
      </p:sp>
      <p:sp>
        <p:nvSpPr>
          <p:cNvPr id="167" name="Rectangle 166">
            <a:extLst>
              <a:ext uri="{FF2B5EF4-FFF2-40B4-BE49-F238E27FC236}">
                <a16:creationId xmlns:a16="http://schemas.microsoft.com/office/drawing/2014/main" id="{C9DCEE84-1B1C-2C0D-09F3-D74A4EAF96F1}"/>
              </a:ext>
            </a:extLst>
          </p:cNvPr>
          <p:cNvSpPr/>
          <p:nvPr/>
        </p:nvSpPr>
        <p:spPr>
          <a:xfrm>
            <a:off x="2300549" y="15154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3" name="TextBox 2">
            <a:extLst>
              <a:ext uri="{FF2B5EF4-FFF2-40B4-BE49-F238E27FC236}">
                <a16:creationId xmlns:a16="http://schemas.microsoft.com/office/drawing/2014/main" id="{A026A1B8-EF94-4C31-784D-3F9CB1C79BCC}"/>
              </a:ext>
            </a:extLst>
          </p:cNvPr>
          <p:cNvSpPr txBox="1"/>
          <p:nvPr/>
        </p:nvSpPr>
        <p:spPr>
          <a:xfrm>
            <a:off x="583568" y="5841985"/>
            <a:ext cx="797686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For classes of </a:t>
            </a:r>
            <a:r>
              <a:rPr lang="en-US" i="1">
                <a:latin typeface="Segoe UI Semibold" panose="020B0702040204020203" pitchFamily="34" charset="0"/>
                <a:cs typeface="Segoe UI Semibold" panose="020B0702040204020203" pitchFamily="34" charset="0"/>
              </a:rPr>
              <a:t>nodes / edge </a:t>
            </a:r>
            <a:r>
              <a:rPr lang="en-US" i="1">
                <a:latin typeface="Segoe UI Semilight" panose="020B0402040204020203" pitchFamily="34" charset="0"/>
                <a:cs typeface="Segoe UI Semilight" panose="020B0402040204020203" pitchFamily="34" charset="0"/>
              </a:rPr>
              <a:t>(e.g. </a:t>
            </a:r>
            <a:r>
              <a:rPr lang="en-US" i="1">
                <a:latin typeface="Segoe UI Semibold" panose="020B0702040204020203" pitchFamily="34" charset="0"/>
                <a:cs typeface="Segoe UI Semibold" panose="020B0702040204020203" pitchFamily="34" charset="0"/>
              </a:rPr>
              <a:t>atoms </a:t>
            </a:r>
            <a:r>
              <a:rPr lang="en-US" i="1">
                <a:cs typeface="Segoe UI Semibold" panose="020B0702040204020203" pitchFamily="34" charset="0"/>
              </a:rPr>
              <a:t>and</a:t>
            </a:r>
            <a:r>
              <a:rPr lang="en-US" i="1">
                <a:latin typeface="Segoe UI Semibold" panose="020B0702040204020203" pitchFamily="34" charset="0"/>
                <a:cs typeface="Segoe UI Semibold" panose="020B0702040204020203" pitchFamily="34" charset="0"/>
              </a:rPr>
              <a:t> bonds</a:t>
            </a:r>
            <a:r>
              <a:rPr lang="en-US" i="1">
                <a:latin typeface="Segoe UI Semilight" panose="020B0402040204020203" pitchFamily="34" charset="0"/>
                <a:cs typeface="Segoe UI Semilight" panose="020B0402040204020203" pitchFamily="34" charset="0"/>
              </a:rPr>
              <a:t>), can use </a:t>
            </a:r>
            <a:r>
              <a:rPr lang="en-US" i="1">
                <a:latin typeface="Segoe UI Semibold" panose="020B0702040204020203" pitchFamily="34" charset="0"/>
                <a:cs typeface="Segoe UI Semibold" panose="020B0702040204020203" pitchFamily="34" charset="0"/>
              </a:rPr>
              <a:t>one-hot encoding</a:t>
            </a:r>
          </a:p>
        </p:txBody>
      </p:sp>
    </p:spTree>
    <p:extLst>
      <p:ext uri="{BB962C8B-B14F-4D97-AF65-F5344CB8AC3E}">
        <p14:creationId xmlns:p14="http://schemas.microsoft.com/office/powerpoint/2010/main" val="2733611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5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25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25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250"/>
                                        <p:tgtEl>
                                          <p:spTgt spid="85"/>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25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250"/>
                                        <p:tgtEl>
                                          <p:spTgt spid="98"/>
                                        </p:tgtEl>
                                      </p:cBhvr>
                                    </p:animEffect>
                                  </p:childTnLst>
                                </p:cTn>
                              </p:par>
                              <p:par>
                                <p:cTn id="56" presetID="10" presetClass="entr" presetSubtype="0" fill="hold"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250"/>
                                        <p:tgtEl>
                                          <p:spTgt spid="99"/>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250"/>
                                        <p:tgtEl>
                                          <p:spTgt spid="105"/>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5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25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wipe(up)">
                                      <p:cBhvr>
                                        <p:cTn id="75" dur="100"/>
                                        <p:tgtEl>
                                          <p:spTgt spid="141"/>
                                        </p:tgtEl>
                                      </p:cBhvr>
                                    </p:animEffect>
                                  </p:childTnLst>
                                </p:cTn>
                              </p:par>
                            </p:childTnLst>
                          </p:cTn>
                        </p:par>
                        <p:par>
                          <p:cTn id="76" fill="hold">
                            <p:stCondLst>
                              <p:cond delay="100"/>
                            </p:stCondLst>
                            <p:childTnLst>
                              <p:par>
                                <p:cTn id="77" presetID="22" presetClass="entr" presetSubtype="1" fill="hold" grpId="0"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wipe(up)">
                                      <p:cBhvr>
                                        <p:cTn id="79" dur="250"/>
                                        <p:tgtEl>
                                          <p:spTgt spid="148"/>
                                        </p:tgtEl>
                                      </p:cBhvr>
                                    </p:animEffect>
                                  </p:childTnLst>
                                </p:cTn>
                              </p:par>
                            </p:childTnLst>
                          </p:cTn>
                        </p:par>
                        <p:par>
                          <p:cTn id="80" fill="hold">
                            <p:stCondLst>
                              <p:cond delay="350"/>
                            </p:stCondLst>
                            <p:childTnLst>
                              <p:par>
                                <p:cTn id="81" presetID="22" presetClass="entr" presetSubtype="1" fill="hold" grpId="0" nodeType="afterEffect">
                                  <p:stCondLst>
                                    <p:cond delay="0"/>
                                  </p:stCondLst>
                                  <p:childTnLst>
                                    <p:set>
                                      <p:cBhvr>
                                        <p:cTn id="82" dur="1" fill="hold">
                                          <p:stCondLst>
                                            <p:cond delay="0"/>
                                          </p:stCondLst>
                                        </p:cTn>
                                        <p:tgtEl>
                                          <p:spTgt spid="142"/>
                                        </p:tgtEl>
                                        <p:attrNameLst>
                                          <p:attrName>style.visibility</p:attrName>
                                        </p:attrNameLst>
                                      </p:cBhvr>
                                      <p:to>
                                        <p:strVal val="visible"/>
                                      </p:to>
                                    </p:set>
                                    <p:animEffect transition="in" filter="wipe(up)">
                                      <p:cBhvr>
                                        <p:cTn id="83" dur="100"/>
                                        <p:tgtEl>
                                          <p:spTgt spid="142"/>
                                        </p:tgtEl>
                                      </p:cBhvr>
                                    </p:animEffect>
                                  </p:childTnLst>
                                </p:cTn>
                              </p:par>
                            </p:childTnLst>
                          </p:cTn>
                        </p:par>
                        <p:par>
                          <p:cTn id="84" fill="hold">
                            <p:stCondLst>
                              <p:cond delay="450"/>
                            </p:stCondLst>
                            <p:childTnLst>
                              <p:par>
                                <p:cTn id="85" presetID="22" presetClass="entr" presetSubtype="1" fill="hold" grpId="0" nodeType="after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250"/>
                                        <p:tgtEl>
                                          <p:spTgt spid="149"/>
                                        </p:tgtEl>
                                      </p:cBhvr>
                                    </p:animEffect>
                                  </p:childTnLst>
                                </p:cTn>
                              </p:par>
                            </p:childTnLst>
                          </p:cTn>
                        </p:par>
                        <p:par>
                          <p:cTn id="88" fill="hold">
                            <p:stCondLst>
                              <p:cond delay="700"/>
                            </p:stCondLst>
                            <p:childTnLst>
                              <p:par>
                                <p:cTn id="89" presetID="22" presetClass="entr" presetSubtype="1" fill="hold" grpId="0" nodeType="after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wipe(up)">
                                      <p:cBhvr>
                                        <p:cTn id="91" dur="100"/>
                                        <p:tgtEl>
                                          <p:spTgt spid="143"/>
                                        </p:tgtEl>
                                      </p:cBhvr>
                                    </p:animEffect>
                                  </p:childTnLst>
                                </p:cTn>
                              </p:par>
                            </p:childTnLst>
                          </p:cTn>
                        </p:par>
                        <p:par>
                          <p:cTn id="92" fill="hold">
                            <p:stCondLst>
                              <p:cond delay="800"/>
                            </p:stCondLst>
                            <p:childTnLst>
                              <p:par>
                                <p:cTn id="93" presetID="22" presetClass="entr" presetSubtype="1"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up)">
                                      <p:cBhvr>
                                        <p:cTn id="95" dur="250"/>
                                        <p:tgtEl>
                                          <p:spTgt spid="150"/>
                                        </p:tgtEl>
                                      </p:cBhvr>
                                    </p:animEffect>
                                  </p:childTnLst>
                                </p:cTn>
                              </p:par>
                            </p:childTnLst>
                          </p:cTn>
                        </p:par>
                        <p:par>
                          <p:cTn id="96" fill="hold">
                            <p:stCondLst>
                              <p:cond delay="1050"/>
                            </p:stCondLst>
                            <p:childTnLst>
                              <p:par>
                                <p:cTn id="97" presetID="22" presetClass="entr" presetSubtype="1" fill="hold" grpId="0" nodeType="after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up)">
                                      <p:cBhvr>
                                        <p:cTn id="99" dur="100"/>
                                        <p:tgtEl>
                                          <p:spTgt spid="144"/>
                                        </p:tgtEl>
                                      </p:cBhvr>
                                    </p:animEffect>
                                  </p:childTnLst>
                                </p:cTn>
                              </p:par>
                            </p:childTnLst>
                          </p:cTn>
                        </p:par>
                        <p:par>
                          <p:cTn id="100" fill="hold">
                            <p:stCondLst>
                              <p:cond delay="1150"/>
                            </p:stCondLst>
                            <p:childTnLst>
                              <p:par>
                                <p:cTn id="101" presetID="22" presetClass="entr" presetSubtype="1" fill="hold" grpId="0"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up)">
                                      <p:cBhvr>
                                        <p:cTn id="103" dur="250"/>
                                        <p:tgtEl>
                                          <p:spTgt spid="151"/>
                                        </p:tgtEl>
                                      </p:cBhvr>
                                    </p:animEffect>
                                  </p:childTnLst>
                                </p:cTn>
                              </p:par>
                            </p:childTnLst>
                          </p:cTn>
                        </p:par>
                        <p:par>
                          <p:cTn id="104" fill="hold">
                            <p:stCondLst>
                              <p:cond delay="1400"/>
                            </p:stCondLst>
                            <p:childTnLst>
                              <p:par>
                                <p:cTn id="105" presetID="22" presetClass="entr" presetSubtype="1" fill="hold" grpId="0" nodeType="after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up)">
                                      <p:cBhvr>
                                        <p:cTn id="107" dur="100"/>
                                        <p:tgtEl>
                                          <p:spTgt spid="145"/>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up)">
                                      <p:cBhvr>
                                        <p:cTn id="111" dur="250"/>
                                        <p:tgtEl>
                                          <p:spTgt spid="152"/>
                                        </p:tgtEl>
                                      </p:cBhvr>
                                    </p:animEffect>
                                  </p:childTnLst>
                                </p:cTn>
                              </p:par>
                            </p:childTnLst>
                          </p:cTn>
                        </p:par>
                        <p:par>
                          <p:cTn id="112" fill="hold">
                            <p:stCondLst>
                              <p:cond delay="1750"/>
                            </p:stCondLst>
                            <p:childTnLst>
                              <p:par>
                                <p:cTn id="113" presetID="22" presetClass="entr" presetSubtype="1" fill="hold" grpId="0"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wipe(up)">
                                      <p:cBhvr>
                                        <p:cTn id="115" dur="100"/>
                                        <p:tgtEl>
                                          <p:spTgt spid="146"/>
                                        </p:tgtEl>
                                      </p:cBhvr>
                                    </p:animEffect>
                                  </p:childTnLst>
                                </p:cTn>
                              </p:par>
                            </p:childTnLst>
                          </p:cTn>
                        </p:par>
                        <p:par>
                          <p:cTn id="116" fill="hold">
                            <p:stCondLst>
                              <p:cond delay="1850"/>
                            </p:stCondLst>
                            <p:childTnLst>
                              <p:par>
                                <p:cTn id="117" presetID="22" presetClass="entr" presetSubtype="1" fill="hold" grpId="0"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250"/>
                                        <p:tgtEl>
                                          <p:spTgt spid="153"/>
                                        </p:tgtEl>
                                      </p:cBhvr>
                                    </p:animEffect>
                                  </p:childTnLst>
                                </p:cTn>
                              </p:par>
                            </p:childTnLst>
                          </p:cTn>
                        </p:par>
                        <p:par>
                          <p:cTn id="120" fill="hold">
                            <p:stCondLst>
                              <p:cond delay="2100"/>
                            </p:stCondLst>
                            <p:childTnLst>
                              <p:par>
                                <p:cTn id="121" presetID="22" presetClass="entr" presetSubtype="8" fill="hold" grpId="0" nodeType="after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left)">
                                      <p:cBhvr>
                                        <p:cTn id="123" dur="250"/>
                                        <p:tgtEl>
                                          <p:spTgt spid="162"/>
                                        </p:tgtEl>
                                      </p:cBhvr>
                                    </p:animEffect>
                                  </p:childTnLst>
                                </p:cTn>
                              </p:par>
                            </p:childTnLst>
                          </p:cTn>
                        </p:par>
                        <p:par>
                          <p:cTn id="124" fill="hold">
                            <p:stCondLst>
                              <p:cond delay="2350"/>
                            </p:stCondLst>
                            <p:childTnLst>
                              <p:par>
                                <p:cTn id="125" presetID="16" presetClass="entr" presetSubtype="37" fill="hold" grpId="0" nodeType="after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barn(outVertical)">
                                      <p:cBhvr>
                                        <p:cTn id="127" dur="250"/>
                                        <p:tgtEl>
                                          <p:spTgt spid="16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wipe(left)">
                                      <p:cBhvr>
                                        <p:cTn id="132" dur="250"/>
                                        <p:tgtEl>
                                          <p:spTgt spid="154"/>
                                        </p:tgtEl>
                                      </p:cBhvr>
                                    </p:animEffect>
                                  </p:childTnLst>
                                </p:cTn>
                              </p:par>
                            </p:childTnLst>
                          </p:cTn>
                        </p:par>
                        <p:par>
                          <p:cTn id="133" fill="hold">
                            <p:stCondLst>
                              <p:cond delay="250"/>
                            </p:stCondLst>
                            <p:childTnLst>
                              <p:par>
                                <p:cTn id="134" presetID="22" presetClass="entr" presetSubtype="8" fill="hold" grpId="0" nodeType="afterEffect">
                                  <p:stCondLst>
                                    <p:cond delay="0"/>
                                  </p:stCondLst>
                                  <p:childTnLst>
                                    <p:set>
                                      <p:cBhvr>
                                        <p:cTn id="135" dur="1" fill="hold">
                                          <p:stCondLst>
                                            <p:cond delay="0"/>
                                          </p:stCondLst>
                                        </p:cTn>
                                        <p:tgtEl>
                                          <p:spTgt spid="159"/>
                                        </p:tgtEl>
                                        <p:attrNameLst>
                                          <p:attrName>style.visibility</p:attrName>
                                        </p:attrNameLst>
                                      </p:cBhvr>
                                      <p:to>
                                        <p:strVal val="visible"/>
                                      </p:to>
                                    </p:set>
                                    <p:animEffect transition="in" filter="wipe(left)">
                                      <p:cBhvr>
                                        <p:cTn id="136" dur="250"/>
                                        <p:tgtEl>
                                          <p:spTgt spid="15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156"/>
                                        </p:tgtEl>
                                        <p:attrNameLst>
                                          <p:attrName>style.visibility</p:attrName>
                                        </p:attrNameLst>
                                      </p:cBhvr>
                                      <p:to>
                                        <p:strVal val="visible"/>
                                      </p:to>
                                    </p:set>
                                    <p:animEffect transition="in" filter="wipe(left)">
                                      <p:cBhvr>
                                        <p:cTn id="140" dur="250"/>
                                        <p:tgtEl>
                                          <p:spTgt spid="156"/>
                                        </p:tgtEl>
                                      </p:cBhvr>
                                    </p:animEffect>
                                  </p:childTnLst>
                                </p:cTn>
                              </p:par>
                            </p:childTnLst>
                          </p:cTn>
                        </p:par>
                        <p:par>
                          <p:cTn id="141" fill="hold">
                            <p:stCondLst>
                              <p:cond delay="750"/>
                            </p:stCondLst>
                            <p:childTnLst>
                              <p:par>
                                <p:cTn id="142" presetID="22" presetClass="entr" presetSubtype="8" fill="hold" grpId="0" nodeType="afterEffect">
                                  <p:stCondLst>
                                    <p:cond delay="0"/>
                                  </p:stCondLst>
                                  <p:childTnLst>
                                    <p:set>
                                      <p:cBhvr>
                                        <p:cTn id="143" dur="1" fill="hold">
                                          <p:stCondLst>
                                            <p:cond delay="0"/>
                                          </p:stCondLst>
                                        </p:cTn>
                                        <p:tgtEl>
                                          <p:spTgt spid="160"/>
                                        </p:tgtEl>
                                        <p:attrNameLst>
                                          <p:attrName>style.visibility</p:attrName>
                                        </p:attrNameLst>
                                      </p:cBhvr>
                                      <p:to>
                                        <p:strVal val="visible"/>
                                      </p:to>
                                    </p:set>
                                    <p:animEffect transition="in" filter="wipe(left)">
                                      <p:cBhvr>
                                        <p:cTn id="144" dur="250"/>
                                        <p:tgtEl>
                                          <p:spTgt spid="160"/>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wipe(left)">
                                      <p:cBhvr>
                                        <p:cTn id="148" dur="250"/>
                                        <p:tgtEl>
                                          <p:spTgt spid="158"/>
                                        </p:tgtEl>
                                      </p:cBhvr>
                                    </p:animEffect>
                                  </p:childTnLst>
                                </p:cTn>
                              </p:par>
                            </p:childTnLst>
                          </p:cTn>
                        </p:par>
                        <p:par>
                          <p:cTn id="149" fill="hold">
                            <p:stCondLst>
                              <p:cond delay="1250"/>
                            </p:stCondLst>
                            <p:childTnLst>
                              <p:par>
                                <p:cTn id="150" presetID="22" presetClass="entr" presetSubtype="8" fill="hold" grpId="0" nodeType="afterEffect">
                                  <p:stCondLst>
                                    <p:cond delay="0"/>
                                  </p:stCondLst>
                                  <p:childTnLst>
                                    <p:set>
                                      <p:cBhvr>
                                        <p:cTn id="151" dur="1" fill="hold">
                                          <p:stCondLst>
                                            <p:cond delay="0"/>
                                          </p:stCondLst>
                                        </p:cTn>
                                        <p:tgtEl>
                                          <p:spTgt spid="161"/>
                                        </p:tgtEl>
                                        <p:attrNameLst>
                                          <p:attrName>style.visibility</p:attrName>
                                        </p:attrNameLst>
                                      </p:cBhvr>
                                      <p:to>
                                        <p:strVal val="visible"/>
                                      </p:to>
                                    </p:set>
                                    <p:animEffect transition="in" filter="wipe(left)">
                                      <p:cBhvr>
                                        <p:cTn id="152" dur="250"/>
                                        <p:tgtEl>
                                          <p:spTgt spid="161"/>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64"/>
                                        </p:tgtEl>
                                        <p:attrNameLst>
                                          <p:attrName>style.visibility</p:attrName>
                                        </p:attrNameLst>
                                      </p:cBhvr>
                                      <p:to>
                                        <p:strVal val="visible"/>
                                      </p:to>
                                    </p:set>
                                    <p:animEffect transition="in" filter="wipe(left)">
                                      <p:cBhvr>
                                        <p:cTn id="156" dur="250"/>
                                        <p:tgtEl>
                                          <p:spTgt spid="164"/>
                                        </p:tgtEl>
                                      </p:cBhvr>
                                    </p:animEffect>
                                  </p:childTnLst>
                                </p:cTn>
                              </p:par>
                            </p:childTnLst>
                          </p:cTn>
                        </p:par>
                        <p:par>
                          <p:cTn id="157" fill="hold">
                            <p:stCondLst>
                              <p:cond delay="1750"/>
                            </p:stCondLst>
                            <p:childTnLst>
                              <p:par>
                                <p:cTn id="158" presetID="16" presetClass="entr" presetSubtype="37" fill="hold" grpId="0" nodeType="afterEffect">
                                  <p:stCondLst>
                                    <p:cond delay="0"/>
                                  </p:stCondLst>
                                  <p:childTnLst>
                                    <p:set>
                                      <p:cBhvr>
                                        <p:cTn id="159" dur="1" fill="hold">
                                          <p:stCondLst>
                                            <p:cond delay="0"/>
                                          </p:stCondLst>
                                        </p:cTn>
                                        <p:tgtEl>
                                          <p:spTgt spid="165"/>
                                        </p:tgtEl>
                                        <p:attrNameLst>
                                          <p:attrName>style.visibility</p:attrName>
                                        </p:attrNameLst>
                                      </p:cBhvr>
                                      <p:to>
                                        <p:strVal val="visible"/>
                                      </p:to>
                                    </p:set>
                                    <p:animEffect transition="in" filter="barn(outVertical)">
                                      <p:cBhvr>
                                        <p:cTn id="160" dur="250"/>
                                        <p:tgtEl>
                                          <p:spTgt spid="16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6"/>
                                        </p:tgtEl>
                                        <p:attrNameLst>
                                          <p:attrName>style.visibility</p:attrName>
                                        </p:attrNameLst>
                                      </p:cBhvr>
                                      <p:to>
                                        <p:strVal val="visible"/>
                                      </p:to>
                                    </p:set>
                                    <p:animEffect transition="in" filter="wipe(left)">
                                      <p:cBhvr>
                                        <p:cTn id="165" dur="250"/>
                                        <p:tgtEl>
                                          <p:spTgt spid="166"/>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3"/>
                                        </p:tgtEl>
                                        <p:attrNameLst>
                                          <p:attrName>style.visibility</p:attrName>
                                        </p:attrNameLst>
                                      </p:cBhvr>
                                      <p:to>
                                        <p:strVal val="visible"/>
                                      </p:to>
                                    </p:set>
                                    <p:animEffect transition="in" filter="wipe(left)">
                                      <p:cBhvr>
                                        <p:cTn id="17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51" grpId="0" animBg="1"/>
      <p:bldP spid="52" grpId="0" animBg="1"/>
      <p:bldP spid="53" grpId="0" animBg="1"/>
      <p:bldP spid="47" grpId="0" animBg="1"/>
      <p:bldP spid="57" grpId="0" animBg="1"/>
      <p:bldP spid="98" grpId="0" animBg="1"/>
      <p:bldP spid="141" grpId="0" animBg="1"/>
      <p:bldP spid="142" grpId="0" animBg="1"/>
      <p:bldP spid="143" grpId="0" animBg="1"/>
      <p:bldP spid="144" grpId="0" animBg="1"/>
      <p:bldP spid="145" grpId="0" animBg="1"/>
      <p:bldP spid="146" grpId="0" animBg="1"/>
      <p:bldP spid="148" grpId="0"/>
      <p:bldP spid="149" grpId="0"/>
      <p:bldP spid="150" grpId="0"/>
      <p:bldP spid="151" grpId="0"/>
      <p:bldP spid="152" grpId="0"/>
      <p:bldP spid="153" grpId="0"/>
      <p:bldP spid="159" grpId="0"/>
      <p:bldP spid="160" grpId="0"/>
      <p:bldP spid="161" grpId="0"/>
      <p:bldP spid="162" grpId="0" animBg="1"/>
      <p:bldP spid="163" grpId="0" animBg="1"/>
      <p:bldP spid="164" grpId="0" animBg="1"/>
      <p:bldP spid="165" grpId="0" animBg="1"/>
      <p:bldP spid="166" grpId="0"/>
      <p:bldP spid="167"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Usable Graphs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95418" y="283378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2055217" y="421909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922868" y="332916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367417" y="375996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616552" y="553931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865796" y="285046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2033432" y="315405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907275" y="327528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352249" y="476042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96980" y="453027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77122" y="516765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803137" y="466085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92940" y="376261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75562" y="418519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76151" y="465681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912527" y="549366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818808" y="405551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153960" y="448636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368066" y="319124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206573" y="327825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2036918" y="297912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60EB2A-02DA-FFF4-C603-C958727854C5}"/>
              </a:ext>
            </a:extLst>
          </p:cNvPr>
          <p:cNvSpPr/>
          <p:nvPr/>
        </p:nvSpPr>
        <p:spPr>
          <a:xfrm>
            <a:off x="628650" y="1532310"/>
            <a:ext cx="5320519"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Graphs with Node and/or Edge Embeddings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0207B4-D0B2-AB80-1EEF-60337633E999}"/>
                  </a:ext>
                </a:extLst>
              </p:cNvPr>
              <p:cNvSpPr txBox="1"/>
              <p:nvPr/>
            </p:nvSpPr>
            <p:spPr>
              <a:xfrm>
                <a:off x="4780928" y="3008622"/>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7" name="TextBox 26">
                <a:extLst>
                  <a:ext uri="{FF2B5EF4-FFF2-40B4-BE49-F238E27FC236}">
                    <a16:creationId xmlns:a16="http://schemas.microsoft.com/office/drawing/2014/main" id="{020207B4-D0B2-AB80-1EEF-60337633E999}"/>
                  </a:ext>
                </a:extLst>
              </p:cNvPr>
              <p:cNvSpPr txBox="1">
                <a:spLocks noRot="1" noChangeAspect="1" noMove="1" noResize="1" noEditPoints="1" noAdjustHandles="1" noChangeArrowheads="1" noChangeShapeType="1" noTextEdit="1"/>
              </p:cNvSpPr>
              <p:nvPr/>
            </p:nvSpPr>
            <p:spPr>
              <a:xfrm>
                <a:off x="4780928" y="3008622"/>
                <a:ext cx="437299" cy="9385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EE82EF-7EE7-C3F1-34E7-4D315B994A07}"/>
                  </a:ext>
                </a:extLst>
              </p:cNvPr>
              <p:cNvSpPr txBox="1"/>
              <p:nvPr/>
            </p:nvSpPr>
            <p:spPr>
              <a:xfrm>
                <a:off x="4253939" y="2001734"/>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8" name="TextBox 27">
                <a:extLst>
                  <a:ext uri="{FF2B5EF4-FFF2-40B4-BE49-F238E27FC236}">
                    <a16:creationId xmlns:a16="http://schemas.microsoft.com/office/drawing/2014/main" id="{3FEE82EF-7EE7-C3F1-34E7-4D315B994A07}"/>
                  </a:ext>
                </a:extLst>
              </p:cNvPr>
              <p:cNvSpPr txBox="1">
                <a:spLocks noRot="1" noChangeAspect="1" noMove="1" noResize="1" noEditPoints="1" noAdjustHandles="1" noChangeArrowheads="1" noChangeShapeType="1" noTextEdit="1"/>
              </p:cNvSpPr>
              <p:nvPr/>
            </p:nvSpPr>
            <p:spPr>
              <a:xfrm>
                <a:off x="4253939" y="2001734"/>
                <a:ext cx="437299" cy="9385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E5620-3FFB-14D2-2F49-45E77B30A296}"/>
                  </a:ext>
                </a:extLst>
              </p:cNvPr>
              <p:cNvSpPr txBox="1"/>
              <p:nvPr/>
            </p:nvSpPr>
            <p:spPr>
              <a:xfrm>
                <a:off x="3391073" y="3502812"/>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9" name="TextBox 28">
                <a:extLst>
                  <a:ext uri="{FF2B5EF4-FFF2-40B4-BE49-F238E27FC236}">
                    <a16:creationId xmlns:a16="http://schemas.microsoft.com/office/drawing/2014/main" id="{9A8E5620-3FFB-14D2-2F49-45E77B30A296}"/>
                  </a:ext>
                </a:extLst>
              </p:cNvPr>
              <p:cNvSpPr txBox="1">
                <a:spLocks noRot="1" noChangeAspect="1" noMove="1" noResize="1" noEditPoints="1" noAdjustHandles="1" noChangeArrowheads="1" noChangeShapeType="1" noTextEdit="1"/>
              </p:cNvSpPr>
              <p:nvPr/>
            </p:nvSpPr>
            <p:spPr>
              <a:xfrm>
                <a:off x="3391073" y="3502812"/>
                <a:ext cx="437299" cy="938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6F5052-115E-00B7-7B1B-0F67BFF59D80}"/>
                  </a:ext>
                </a:extLst>
              </p:cNvPr>
              <p:cNvSpPr txBox="1"/>
              <p:nvPr/>
            </p:nvSpPr>
            <p:spPr>
              <a:xfrm>
                <a:off x="3769274" y="4945173"/>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1" name="TextBox 30">
                <a:extLst>
                  <a:ext uri="{FF2B5EF4-FFF2-40B4-BE49-F238E27FC236}">
                    <a16:creationId xmlns:a16="http://schemas.microsoft.com/office/drawing/2014/main" id="{816F5052-115E-00B7-7B1B-0F67BFF59D80}"/>
                  </a:ext>
                </a:extLst>
              </p:cNvPr>
              <p:cNvSpPr txBox="1">
                <a:spLocks noRot="1" noChangeAspect="1" noMove="1" noResize="1" noEditPoints="1" noAdjustHandles="1" noChangeArrowheads="1" noChangeShapeType="1" noTextEdit="1"/>
              </p:cNvSpPr>
              <p:nvPr/>
            </p:nvSpPr>
            <p:spPr>
              <a:xfrm>
                <a:off x="3769274" y="4945173"/>
                <a:ext cx="437299" cy="9385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2E8372-94EC-3920-E29D-F1C6CC72300E}"/>
                  </a:ext>
                </a:extLst>
              </p:cNvPr>
              <p:cNvSpPr txBox="1"/>
              <p:nvPr/>
            </p:nvSpPr>
            <p:spPr>
              <a:xfrm>
                <a:off x="3085600" y="5614506"/>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2" name="TextBox 31">
                <a:extLst>
                  <a:ext uri="{FF2B5EF4-FFF2-40B4-BE49-F238E27FC236}">
                    <a16:creationId xmlns:a16="http://schemas.microsoft.com/office/drawing/2014/main" id="{B22E8372-94EC-3920-E29D-F1C6CC72300E}"/>
                  </a:ext>
                </a:extLst>
              </p:cNvPr>
              <p:cNvSpPr txBox="1">
                <a:spLocks noRot="1" noChangeAspect="1" noMove="1" noResize="1" noEditPoints="1" noAdjustHandles="1" noChangeArrowheads="1" noChangeShapeType="1" noTextEdit="1"/>
              </p:cNvSpPr>
              <p:nvPr/>
            </p:nvSpPr>
            <p:spPr>
              <a:xfrm>
                <a:off x="3085600" y="5614506"/>
                <a:ext cx="437299" cy="9385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B6793D-A14E-D69E-DC41-0204600B3F1C}"/>
                  </a:ext>
                </a:extLst>
              </p:cNvPr>
              <p:cNvSpPr txBox="1"/>
              <p:nvPr/>
            </p:nvSpPr>
            <p:spPr>
              <a:xfrm>
                <a:off x="991024" y="5434695"/>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3" name="TextBox 32">
                <a:extLst>
                  <a:ext uri="{FF2B5EF4-FFF2-40B4-BE49-F238E27FC236}">
                    <a16:creationId xmlns:a16="http://schemas.microsoft.com/office/drawing/2014/main" id="{73B6793D-A14E-D69E-DC41-0204600B3F1C}"/>
                  </a:ext>
                </a:extLst>
              </p:cNvPr>
              <p:cNvSpPr txBox="1">
                <a:spLocks noRot="1" noChangeAspect="1" noMove="1" noResize="1" noEditPoints="1" noAdjustHandles="1" noChangeArrowheads="1" noChangeShapeType="1" noTextEdit="1"/>
              </p:cNvSpPr>
              <p:nvPr/>
            </p:nvSpPr>
            <p:spPr>
              <a:xfrm>
                <a:off x="991024" y="5434695"/>
                <a:ext cx="437299" cy="9385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9507511-3721-7E98-71C7-756B887913AF}"/>
                  </a:ext>
                </a:extLst>
              </p:cNvPr>
              <p:cNvSpPr txBox="1"/>
              <p:nvPr/>
            </p:nvSpPr>
            <p:spPr>
              <a:xfrm>
                <a:off x="350490" y="3275284"/>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4" name="TextBox 33">
                <a:extLst>
                  <a:ext uri="{FF2B5EF4-FFF2-40B4-BE49-F238E27FC236}">
                    <a16:creationId xmlns:a16="http://schemas.microsoft.com/office/drawing/2014/main" id="{F9507511-3721-7E98-71C7-756B887913AF}"/>
                  </a:ext>
                </a:extLst>
              </p:cNvPr>
              <p:cNvSpPr txBox="1">
                <a:spLocks noRot="1" noChangeAspect="1" noMove="1" noResize="1" noEditPoints="1" noAdjustHandles="1" noChangeArrowheads="1" noChangeShapeType="1" noTextEdit="1"/>
              </p:cNvSpPr>
              <p:nvPr/>
            </p:nvSpPr>
            <p:spPr>
              <a:xfrm>
                <a:off x="350490" y="3275284"/>
                <a:ext cx="437299" cy="9385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654450-9573-77A3-E348-F611E476C8E5}"/>
                  </a:ext>
                </a:extLst>
              </p:cNvPr>
              <p:cNvSpPr txBox="1"/>
              <p:nvPr/>
            </p:nvSpPr>
            <p:spPr>
              <a:xfrm>
                <a:off x="1560890" y="3545727"/>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5" name="TextBox 34">
                <a:extLst>
                  <a:ext uri="{FF2B5EF4-FFF2-40B4-BE49-F238E27FC236}">
                    <a16:creationId xmlns:a16="http://schemas.microsoft.com/office/drawing/2014/main" id="{29654450-9573-77A3-E348-F611E476C8E5}"/>
                  </a:ext>
                </a:extLst>
              </p:cNvPr>
              <p:cNvSpPr txBox="1">
                <a:spLocks noRot="1" noChangeAspect="1" noMove="1" noResize="1" noEditPoints="1" noAdjustHandles="1" noChangeArrowheads="1" noChangeShapeType="1" noTextEdit="1"/>
              </p:cNvSpPr>
              <p:nvPr/>
            </p:nvSpPr>
            <p:spPr>
              <a:xfrm>
                <a:off x="1560890" y="3545727"/>
                <a:ext cx="437299" cy="93852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05D2EE-BA23-718C-2339-BFF68AF6FB38}"/>
                  </a:ext>
                </a:extLst>
              </p:cNvPr>
              <p:cNvSpPr txBox="1"/>
              <p:nvPr/>
            </p:nvSpPr>
            <p:spPr>
              <a:xfrm>
                <a:off x="1153960" y="2119199"/>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C705D2EE-BA23-718C-2339-BFF68AF6FB38}"/>
                  </a:ext>
                </a:extLst>
              </p:cNvPr>
              <p:cNvSpPr txBox="1">
                <a:spLocks noRot="1" noChangeAspect="1" noMove="1" noResize="1" noEditPoints="1" noAdjustHandles="1" noChangeArrowheads="1" noChangeShapeType="1" noTextEdit="1"/>
              </p:cNvSpPr>
              <p:nvPr/>
            </p:nvSpPr>
            <p:spPr>
              <a:xfrm>
                <a:off x="1153960" y="2119199"/>
                <a:ext cx="437299" cy="938527"/>
              </a:xfrm>
              <a:prstGeom prst="rect">
                <a:avLst/>
              </a:prstGeom>
              <a:blipFill>
                <a:blip r:embed="rId11"/>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870ED592-33F1-4542-B01B-D5A4101B631D}"/>
              </a:ext>
            </a:extLst>
          </p:cNvPr>
          <p:cNvSpPr txBox="1"/>
          <p:nvPr/>
        </p:nvSpPr>
        <p:spPr>
          <a:xfrm>
            <a:off x="5949169" y="2682331"/>
            <a:ext cx="2476374" cy="2308324"/>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Every </a:t>
            </a:r>
            <a:r>
              <a:rPr lang="en-US" b="1" i="1">
                <a:latin typeface="Segoe UI Semibold" panose="020B0702040204020203" pitchFamily="34" charset="0"/>
                <a:cs typeface="Segoe UI Semibold" panose="020B0702040204020203" pitchFamily="34" charset="0"/>
              </a:rPr>
              <a:t>node</a:t>
            </a:r>
            <a:r>
              <a:rPr lang="en-US" i="1">
                <a:latin typeface="Segoe UI Semilight" panose="020B0402040204020203" pitchFamily="34" charset="0"/>
                <a:cs typeface="Segoe UI Semilight" panose="020B0402040204020203" pitchFamily="34" charset="0"/>
              </a:rPr>
              <a:t> and/or every </a:t>
            </a:r>
            <a:r>
              <a:rPr lang="en-US" b="1" i="1">
                <a:latin typeface="Segoe UI Semibold" panose="020B0702040204020203" pitchFamily="34" charset="0"/>
                <a:cs typeface="Segoe UI Semibold" panose="020B0702040204020203" pitchFamily="34" charset="0"/>
              </a:rPr>
              <a:t>edge</a:t>
            </a:r>
            <a:r>
              <a:rPr lang="en-US" i="1">
                <a:latin typeface="Segoe UI Semilight" panose="020B0402040204020203" pitchFamily="34" charset="0"/>
                <a:cs typeface="Segoe UI Semilight" panose="020B0402040204020203" pitchFamily="34" charset="0"/>
              </a:rPr>
              <a:t> must have a vector associated with it. The vector must be the same size for every node or every edge. These are also known as the </a:t>
            </a:r>
            <a:r>
              <a:rPr lang="en-US" b="1" i="1">
                <a:latin typeface="Segoe UI Semibold" panose="020B0702040204020203" pitchFamily="34" charset="0"/>
                <a:cs typeface="Segoe UI Semibold" panose="020B0702040204020203" pitchFamily="34" charset="0"/>
              </a:rPr>
              <a:t>features</a:t>
            </a:r>
            <a:r>
              <a:rPr lang="en-US" b="1" i="1">
                <a:latin typeface="Segoe UI Semilight" panose="020B0402040204020203" pitchFamily="34" charset="0"/>
                <a:cs typeface="Segoe UI Semilight" panose="020B0402040204020203" pitchFamily="34" charset="0"/>
              </a:rPr>
              <a:t>.</a:t>
            </a:r>
            <a:endParaRPr lang="en-US" i="1">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66063CE-057B-8A46-E7F6-F3BF3ED902C2}"/>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27F27F6D-93EA-BB7A-EB4B-931C3B73B8C2}"/>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0" name="Straight Connector 29">
              <a:extLst>
                <a:ext uri="{FF2B5EF4-FFF2-40B4-BE49-F238E27FC236}">
                  <a16:creationId xmlns:a16="http://schemas.microsoft.com/office/drawing/2014/main" id="{AB6AEA02-2802-870D-37AD-0033784BD41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E45E36-A73C-652C-3D8B-87B0B6E1347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193A78E2-8E99-ADAE-90A7-7ABA1413891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40" name="Straight Connector 39">
              <a:extLst>
                <a:ext uri="{FF2B5EF4-FFF2-40B4-BE49-F238E27FC236}">
                  <a16:creationId xmlns:a16="http://schemas.microsoft.com/office/drawing/2014/main" id="{A4824709-2EBE-521D-614E-C1163B07E9C7}"/>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7">
              <a:extLst>
                <a:ext uri="{FF2B5EF4-FFF2-40B4-BE49-F238E27FC236}">
                  <a16:creationId xmlns:a16="http://schemas.microsoft.com/office/drawing/2014/main" id="{08E488E0-AB61-7A31-DFE3-7C8BEB7E714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42" name="Straight Connector 41">
              <a:extLst>
                <a:ext uri="{FF2B5EF4-FFF2-40B4-BE49-F238E27FC236}">
                  <a16:creationId xmlns:a16="http://schemas.microsoft.com/office/drawing/2014/main" id="{9D971F74-ABE5-67F6-E834-ED2316E0F6E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E46FFA32-7C81-CC25-40CB-6754D5D3543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291994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0D8-9C78-3827-9F4D-F120C96158AB}"/>
              </a:ext>
            </a:extLst>
          </p:cNvPr>
          <p:cNvSpPr>
            <a:spLocks noGrp="1"/>
          </p:cNvSpPr>
          <p:nvPr>
            <p:ph type="title"/>
          </p:nvPr>
        </p:nvSpPr>
        <p:spPr/>
        <p:txBody>
          <a:bodyPr/>
          <a:lstStyle/>
          <a:p>
            <a:r>
              <a:rPr lang="en-SG" dirty="0"/>
              <a:t>Just connections!</a:t>
            </a:r>
          </a:p>
        </p:txBody>
      </p:sp>
      <p:pic>
        <p:nvPicPr>
          <p:cNvPr id="1026" name="Picture 2" descr="Graph isomorphism in Discrete Mathematics - javatpoint">
            <a:extLst>
              <a:ext uri="{FF2B5EF4-FFF2-40B4-BE49-F238E27FC236}">
                <a16:creationId xmlns:a16="http://schemas.microsoft.com/office/drawing/2014/main" id="{51634481-3E81-56CD-7E8C-BCFE517A0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37" y="1385889"/>
            <a:ext cx="6357926" cy="46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940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Usable Graphs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95418" y="283378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2055217" y="421909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922868" y="332916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367417" y="375996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616552" y="553931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865796" y="285046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2033432" y="315405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907275" y="327528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352249" y="476042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96980" y="453027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77122" y="516765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803137" y="466085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92940" y="376261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75562" y="418519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76151" y="465681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912527" y="549366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818808" y="405551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153960" y="448636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368066" y="319124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206573" y="327825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2036918" y="297912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60EB2A-02DA-FFF4-C603-C958727854C5}"/>
              </a:ext>
            </a:extLst>
          </p:cNvPr>
          <p:cNvSpPr/>
          <p:nvPr/>
        </p:nvSpPr>
        <p:spPr>
          <a:xfrm>
            <a:off x="628650" y="1532310"/>
            <a:ext cx="566399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Graphs with Node and/or Edge Target Embeddings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0207B4-D0B2-AB80-1EEF-60337633E999}"/>
                  </a:ext>
                </a:extLst>
              </p:cNvPr>
              <p:cNvSpPr txBox="1"/>
              <p:nvPr/>
            </p:nvSpPr>
            <p:spPr>
              <a:xfrm>
                <a:off x="4780928" y="3008622"/>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dirty="0">
                  <a:latin typeface="Segoe UI Semilight" panose="020B0402040204020203" pitchFamily="34" charset="0"/>
                  <a:cs typeface="Segoe UI Semilight" panose="020B0402040204020203" pitchFamily="34" charset="0"/>
                </a:endParaRPr>
              </a:p>
            </p:txBody>
          </p:sp>
        </mc:Choice>
        <mc:Fallback xmlns="">
          <p:sp>
            <p:nvSpPr>
              <p:cNvPr id="27" name="TextBox 26">
                <a:extLst>
                  <a:ext uri="{FF2B5EF4-FFF2-40B4-BE49-F238E27FC236}">
                    <a16:creationId xmlns:a16="http://schemas.microsoft.com/office/drawing/2014/main" id="{020207B4-D0B2-AB80-1EEF-60337633E999}"/>
                  </a:ext>
                </a:extLst>
              </p:cNvPr>
              <p:cNvSpPr txBox="1">
                <a:spLocks noRot="1" noChangeAspect="1" noMove="1" noResize="1" noEditPoints="1" noAdjustHandles="1" noChangeArrowheads="1" noChangeShapeType="1" noTextEdit="1"/>
              </p:cNvSpPr>
              <p:nvPr/>
            </p:nvSpPr>
            <p:spPr>
              <a:xfrm>
                <a:off x="4780928" y="3008622"/>
                <a:ext cx="437299" cy="957891"/>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EE82EF-7EE7-C3F1-34E7-4D315B994A07}"/>
                  </a:ext>
                </a:extLst>
              </p:cNvPr>
              <p:cNvSpPr txBox="1"/>
              <p:nvPr/>
            </p:nvSpPr>
            <p:spPr>
              <a:xfrm>
                <a:off x="4253939" y="2001734"/>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8" name="TextBox 27">
                <a:extLst>
                  <a:ext uri="{FF2B5EF4-FFF2-40B4-BE49-F238E27FC236}">
                    <a16:creationId xmlns:a16="http://schemas.microsoft.com/office/drawing/2014/main" id="{3FEE82EF-7EE7-C3F1-34E7-4D315B994A07}"/>
                  </a:ext>
                </a:extLst>
              </p:cNvPr>
              <p:cNvSpPr txBox="1">
                <a:spLocks noRot="1" noChangeAspect="1" noMove="1" noResize="1" noEditPoints="1" noAdjustHandles="1" noChangeArrowheads="1" noChangeShapeType="1" noTextEdit="1"/>
              </p:cNvSpPr>
              <p:nvPr/>
            </p:nvSpPr>
            <p:spPr>
              <a:xfrm>
                <a:off x="4253939" y="2001734"/>
                <a:ext cx="437299" cy="9578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E5620-3FFB-14D2-2F49-45E77B30A296}"/>
                  </a:ext>
                </a:extLst>
              </p:cNvPr>
              <p:cNvSpPr txBox="1"/>
              <p:nvPr/>
            </p:nvSpPr>
            <p:spPr>
              <a:xfrm>
                <a:off x="3391073" y="3502812"/>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9" name="TextBox 28">
                <a:extLst>
                  <a:ext uri="{FF2B5EF4-FFF2-40B4-BE49-F238E27FC236}">
                    <a16:creationId xmlns:a16="http://schemas.microsoft.com/office/drawing/2014/main" id="{9A8E5620-3FFB-14D2-2F49-45E77B30A296}"/>
                  </a:ext>
                </a:extLst>
              </p:cNvPr>
              <p:cNvSpPr txBox="1">
                <a:spLocks noRot="1" noChangeAspect="1" noMove="1" noResize="1" noEditPoints="1" noAdjustHandles="1" noChangeArrowheads="1" noChangeShapeType="1" noTextEdit="1"/>
              </p:cNvSpPr>
              <p:nvPr/>
            </p:nvSpPr>
            <p:spPr>
              <a:xfrm>
                <a:off x="3391073" y="3502812"/>
                <a:ext cx="437299" cy="9578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6F5052-115E-00B7-7B1B-0F67BFF59D80}"/>
                  </a:ext>
                </a:extLst>
              </p:cNvPr>
              <p:cNvSpPr txBox="1"/>
              <p:nvPr/>
            </p:nvSpPr>
            <p:spPr>
              <a:xfrm>
                <a:off x="3769274" y="4945173"/>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1" name="TextBox 30">
                <a:extLst>
                  <a:ext uri="{FF2B5EF4-FFF2-40B4-BE49-F238E27FC236}">
                    <a16:creationId xmlns:a16="http://schemas.microsoft.com/office/drawing/2014/main" id="{816F5052-115E-00B7-7B1B-0F67BFF59D80}"/>
                  </a:ext>
                </a:extLst>
              </p:cNvPr>
              <p:cNvSpPr txBox="1">
                <a:spLocks noRot="1" noChangeAspect="1" noMove="1" noResize="1" noEditPoints="1" noAdjustHandles="1" noChangeArrowheads="1" noChangeShapeType="1" noTextEdit="1"/>
              </p:cNvSpPr>
              <p:nvPr/>
            </p:nvSpPr>
            <p:spPr>
              <a:xfrm>
                <a:off x="3769274" y="4945173"/>
                <a:ext cx="437299" cy="9578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2E8372-94EC-3920-E29D-F1C6CC72300E}"/>
                  </a:ext>
                </a:extLst>
              </p:cNvPr>
              <p:cNvSpPr txBox="1"/>
              <p:nvPr/>
            </p:nvSpPr>
            <p:spPr>
              <a:xfrm>
                <a:off x="3085600" y="5614506"/>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2" name="TextBox 31">
                <a:extLst>
                  <a:ext uri="{FF2B5EF4-FFF2-40B4-BE49-F238E27FC236}">
                    <a16:creationId xmlns:a16="http://schemas.microsoft.com/office/drawing/2014/main" id="{B22E8372-94EC-3920-E29D-F1C6CC72300E}"/>
                  </a:ext>
                </a:extLst>
              </p:cNvPr>
              <p:cNvSpPr txBox="1">
                <a:spLocks noRot="1" noChangeAspect="1" noMove="1" noResize="1" noEditPoints="1" noAdjustHandles="1" noChangeArrowheads="1" noChangeShapeType="1" noTextEdit="1"/>
              </p:cNvSpPr>
              <p:nvPr/>
            </p:nvSpPr>
            <p:spPr>
              <a:xfrm>
                <a:off x="3085600" y="5614506"/>
                <a:ext cx="437299" cy="9578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B6793D-A14E-D69E-DC41-0204600B3F1C}"/>
                  </a:ext>
                </a:extLst>
              </p:cNvPr>
              <p:cNvSpPr txBox="1"/>
              <p:nvPr/>
            </p:nvSpPr>
            <p:spPr>
              <a:xfrm>
                <a:off x="991024" y="5434695"/>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3" name="TextBox 32">
                <a:extLst>
                  <a:ext uri="{FF2B5EF4-FFF2-40B4-BE49-F238E27FC236}">
                    <a16:creationId xmlns:a16="http://schemas.microsoft.com/office/drawing/2014/main" id="{73B6793D-A14E-D69E-DC41-0204600B3F1C}"/>
                  </a:ext>
                </a:extLst>
              </p:cNvPr>
              <p:cNvSpPr txBox="1">
                <a:spLocks noRot="1" noChangeAspect="1" noMove="1" noResize="1" noEditPoints="1" noAdjustHandles="1" noChangeArrowheads="1" noChangeShapeType="1" noTextEdit="1"/>
              </p:cNvSpPr>
              <p:nvPr/>
            </p:nvSpPr>
            <p:spPr>
              <a:xfrm>
                <a:off x="991024" y="5434695"/>
                <a:ext cx="437299" cy="9578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9507511-3721-7E98-71C7-756B887913AF}"/>
                  </a:ext>
                </a:extLst>
              </p:cNvPr>
              <p:cNvSpPr txBox="1"/>
              <p:nvPr/>
            </p:nvSpPr>
            <p:spPr>
              <a:xfrm>
                <a:off x="350490" y="3275284"/>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4" name="TextBox 33">
                <a:extLst>
                  <a:ext uri="{FF2B5EF4-FFF2-40B4-BE49-F238E27FC236}">
                    <a16:creationId xmlns:a16="http://schemas.microsoft.com/office/drawing/2014/main" id="{F9507511-3721-7E98-71C7-756B887913AF}"/>
                  </a:ext>
                </a:extLst>
              </p:cNvPr>
              <p:cNvSpPr txBox="1">
                <a:spLocks noRot="1" noChangeAspect="1" noMove="1" noResize="1" noEditPoints="1" noAdjustHandles="1" noChangeArrowheads="1" noChangeShapeType="1" noTextEdit="1"/>
              </p:cNvSpPr>
              <p:nvPr/>
            </p:nvSpPr>
            <p:spPr>
              <a:xfrm>
                <a:off x="350490" y="3275284"/>
                <a:ext cx="437299" cy="9578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654450-9573-77A3-E348-F611E476C8E5}"/>
                  </a:ext>
                </a:extLst>
              </p:cNvPr>
              <p:cNvSpPr txBox="1"/>
              <p:nvPr/>
            </p:nvSpPr>
            <p:spPr>
              <a:xfrm>
                <a:off x="1560890" y="3545727"/>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5" name="TextBox 34">
                <a:extLst>
                  <a:ext uri="{FF2B5EF4-FFF2-40B4-BE49-F238E27FC236}">
                    <a16:creationId xmlns:a16="http://schemas.microsoft.com/office/drawing/2014/main" id="{29654450-9573-77A3-E348-F611E476C8E5}"/>
                  </a:ext>
                </a:extLst>
              </p:cNvPr>
              <p:cNvSpPr txBox="1">
                <a:spLocks noRot="1" noChangeAspect="1" noMove="1" noResize="1" noEditPoints="1" noAdjustHandles="1" noChangeArrowheads="1" noChangeShapeType="1" noTextEdit="1"/>
              </p:cNvSpPr>
              <p:nvPr/>
            </p:nvSpPr>
            <p:spPr>
              <a:xfrm>
                <a:off x="1560890" y="3545727"/>
                <a:ext cx="437299" cy="9578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05D2EE-BA23-718C-2339-BFF68AF6FB38}"/>
                  </a:ext>
                </a:extLst>
              </p:cNvPr>
              <p:cNvSpPr txBox="1"/>
              <p:nvPr/>
            </p:nvSpPr>
            <p:spPr>
              <a:xfrm>
                <a:off x="1153960" y="2119199"/>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C705D2EE-BA23-718C-2339-BFF68AF6FB38}"/>
                  </a:ext>
                </a:extLst>
              </p:cNvPr>
              <p:cNvSpPr txBox="1">
                <a:spLocks noRot="1" noChangeAspect="1" noMove="1" noResize="1" noEditPoints="1" noAdjustHandles="1" noChangeArrowheads="1" noChangeShapeType="1" noTextEdit="1"/>
              </p:cNvSpPr>
              <p:nvPr/>
            </p:nvSpPr>
            <p:spPr>
              <a:xfrm>
                <a:off x="1153960" y="2119199"/>
                <a:ext cx="437299" cy="957891"/>
              </a:xfrm>
              <a:prstGeom prst="rect">
                <a:avLst/>
              </a:prstGeom>
              <a:blipFill>
                <a:blip r:embed="rId11"/>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870ED592-33F1-4542-B01B-D5A4101B631D}"/>
              </a:ext>
            </a:extLst>
          </p:cNvPr>
          <p:cNvSpPr txBox="1"/>
          <p:nvPr/>
        </p:nvSpPr>
        <p:spPr>
          <a:xfrm>
            <a:off x="5967825" y="2604124"/>
            <a:ext cx="2476374" cy="2585323"/>
          </a:xfrm>
          <a:prstGeom prst="rect">
            <a:avLst/>
          </a:prstGeom>
          <a:noFill/>
        </p:spPr>
        <p:txBody>
          <a:bodyPr wrap="square" rtlCol="0">
            <a:spAutoFit/>
          </a:bodyPr>
          <a:lstStyle/>
          <a:p>
            <a:pPr algn="l"/>
            <a:r>
              <a:rPr lang="en-US" i="1" dirty="0">
                <a:latin typeface="Segoe UI Semilight" panose="020B0402040204020203" pitchFamily="34" charset="0"/>
                <a:cs typeface="Segoe UI Semilight" panose="020B0402040204020203" pitchFamily="34" charset="0"/>
              </a:rPr>
              <a:t>Every </a:t>
            </a:r>
            <a:r>
              <a:rPr lang="en-US" b="1" i="1" dirty="0">
                <a:latin typeface="Segoe UI Semilight" panose="020B0402040204020203" pitchFamily="34" charset="0"/>
                <a:cs typeface="Segoe UI Semilight" panose="020B0402040204020203" pitchFamily="34" charset="0"/>
              </a:rPr>
              <a:t>Node</a:t>
            </a:r>
            <a:r>
              <a:rPr lang="en-US" i="1" dirty="0">
                <a:latin typeface="Segoe UI Semilight" panose="020B0402040204020203" pitchFamily="34" charset="0"/>
                <a:cs typeface="Segoe UI Semilight" panose="020B0402040204020203" pitchFamily="34" charset="0"/>
              </a:rPr>
              <a:t> and/or every </a:t>
            </a:r>
            <a:r>
              <a:rPr lang="en-US" b="1" i="1" dirty="0">
                <a:latin typeface="Segoe UI Semilight" panose="020B0402040204020203" pitchFamily="34" charset="0"/>
                <a:cs typeface="Segoe UI Semilight" panose="020B0402040204020203" pitchFamily="34" charset="0"/>
              </a:rPr>
              <a:t>Edge</a:t>
            </a:r>
            <a:r>
              <a:rPr lang="en-US" i="1" dirty="0">
                <a:latin typeface="Segoe UI Semilight" panose="020B0402040204020203" pitchFamily="34" charset="0"/>
                <a:cs typeface="Segoe UI Semilight" panose="020B0402040204020203" pitchFamily="34" charset="0"/>
              </a:rPr>
              <a:t> must have another vector associated with it. The vector must be the same size for every node or every edge. These are known as the </a:t>
            </a:r>
            <a:r>
              <a:rPr lang="en-US" b="1" i="1" dirty="0">
                <a:latin typeface="Segoe UI Semilight" panose="020B0402040204020203" pitchFamily="34" charset="0"/>
                <a:cs typeface="Segoe UI Semilight" panose="020B0402040204020203" pitchFamily="34" charset="0"/>
              </a:rPr>
              <a:t>Target embeddings.</a:t>
            </a:r>
            <a:endParaRPr lang="en-US" i="1" dirty="0">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BB4A07A0-1F05-59F1-FF73-443EF7AF43F0}"/>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E469B113-1D3F-D9C4-020A-C46F0A7A725F}"/>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0" name="Straight Connector 29">
              <a:extLst>
                <a:ext uri="{FF2B5EF4-FFF2-40B4-BE49-F238E27FC236}">
                  <a16:creationId xmlns:a16="http://schemas.microsoft.com/office/drawing/2014/main" id="{8E468794-7E6B-EDE8-D9DD-13725E0A459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D4BCE2-AC5C-9177-4C54-F699B3743BD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8BA72836-448E-5786-0ACC-2EB3C775D35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40" name="Straight Connector 39">
              <a:extLst>
                <a:ext uri="{FF2B5EF4-FFF2-40B4-BE49-F238E27FC236}">
                  <a16:creationId xmlns:a16="http://schemas.microsoft.com/office/drawing/2014/main" id="{BE599E7E-890A-F53A-21BC-8D94F384ACE0}"/>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7">
              <a:extLst>
                <a:ext uri="{FF2B5EF4-FFF2-40B4-BE49-F238E27FC236}">
                  <a16:creationId xmlns:a16="http://schemas.microsoft.com/office/drawing/2014/main" id="{8A4935DA-6EA7-D9F0-462D-23265C878AB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42" name="Straight Connector 41">
              <a:extLst>
                <a:ext uri="{FF2B5EF4-FFF2-40B4-BE49-F238E27FC236}">
                  <a16:creationId xmlns:a16="http://schemas.microsoft.com/office/drawing/2014/main" id="{0F52D381-2C46-A1B2-3A20-0ED3187F3A8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12B19FD1-1904-1387-F9FF-ACE7AFCD1299}"/>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777702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6272-FFE4-C472-ADB1-B1B6C928FA26}"/>
              </a:ext>
            </a:extLst>
          </p:cNvPr>
          <p:cNvSpPr>
            <a:spLocks noGrp="1"/>
          </p:cNvSpPr>
          <p:nvPr>
            <p:ph type="title"/>
          </p:nvPr>
        </p:nvSpPr>
        <p:spPr/>
        <p:txBody>
          <a:bodyPr/>
          <a:lstStyle/>
          <a:p>
            <a:r>
              <a:rPr lang="en-SG" dirty="0"/>
              <a:t>Usable Graph (Example)</a:t>
            </a:r>
          </a:p>
        </p:txBody>
      </p:sp>
      <p:pic>
        <p:nvPicPr>
          <p:cNvPr id="2052" name="Picture 4" descr="Definition and usage of the graph theory | Learning Neo4j 3.x - Second  Edition">
            <a:extLst>
              <a:ext uri="{FF2B5EF4-FFF2-40B4-BE49-F238E27FC236}">
                <a16:creationId xmlns:a16="http://schemas.microsoft.com/office/drawing/2014/main" id="{4957B5A2-CD31-D3B9-9566-09D75638A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89" y="1903674"/>
            <a:ext cx="5477966" cy="4034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D2159F-BDFE-7C90-8B65-7223D25F2444}"/>
              </a:ext>
            </a:extLst>
          </p:cNvPr>
          <p:cNvSpPr txBox="1"/>
          <p:nvPr/>
        </p:nvSpPr>
        <p:spPr>
          <a:xfrm>
            <a:off x="6263148" y="3034674"/>
            <a:ext cx="2359742" cy="1477328"/>
          </a:xfrm>
          <a:prstGeom prst="rect">
            <a:avLst/>
          </a:prstGeom>
          <a:noFill/>
        </p:spPr>
        <p:txBody>
          <a:bodyPr wrap="square" rtlCol="0">
            <a:spAutoFit/>
          </a:bodyPr>
          <a:lstStyle/>
          <a:p>
            <a:pPr algn="l"/>
            <a:r>
              <a:rPr lang="en-SG" b="1" dirty="0">
                <a:latin typeface="Segoe UI Semilight" panose="020B0402040204020203" pitchFamily="34" charset="0"/>
                <a:cs typeface="Segoe UI Semilight" panose="020B0402040204020203" pitchFamily="34" charset="0"/>
              </a:rPr>
              <a:t>Node features:</a:t>
            </a:r>
          </a:p>
          <a:p>
            <a:pPr algn="l"/>
            <a:r>
              <a:rPr lang="en-SG" dirty="0">
                <a:latin typeface="Segoe UI Semilight" panose="020B0402040204020203" pitchFamily="34" charset="0"/>
                <a:cs typeface="Segoe UI Semilight" panose="020B0402040204020203" pitchFamily="34" charset="0"/>
              </a:rPr>
              <a:t>Population</a:t>
            </a:r>
          </a:p>
          <a:p>
            <a:pPr algn="l"/>
            <a:endParaRPr lang="en-SG" dirty="0">
              <a:latin typeface="Segoe UI Semilight" panose="020B0402040204020203" pitchFamily="34" charset="0"/>
              <a:cs typeface="Segoe UI Semilight" panose="020B0402040204020203" pitchFamily="34" charset="0"/>
            </a:endParaRPr>
          </a:p>
          <a:p>
            <a:pPr algn="l"/>
            <a:r>
              <a:rPr lang="en-SG" b="1" dirty="0">
                <a:latin typeface="Segoe UI Semilight" panose="020B0402040204020203" pitchFamily="34" charset="0"/>
                <a:cs typeface="Segoe UI Semilight" panose="020B0402040204020203" pitchFamily="34" charset="0"/>
              </a:rPr>
              <a:t>Edge features:</a:t>
            </a:r>
          </a:p>
          <a:p>
            <a:pPr algn="l"/>
            <a:r>
              <a:rPr lang="en-SG" dirty="0">
                <a:latin typeface="Segoe UI Semilight" panose="020B0402040204020203" pitchFamily="34" charset="0"/>
                <a:cs typeface="Segoe UI Semilight" panose="020B0402040204020203" pitchFamily="34" charset="0"/>
              </a:rPr>
              <a:t>Distance</a:t>
            </a:r>
            <a:r>
              <a:rPr lang="en-SG" b="1" dirty="0">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33524441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6CB2-725B-75AB-2C54-A71232C8B89E}"/>
              </a:ext>
            </a:extLst>
          </p:cNvPr>
          <p:cNvSpPr>
            <a:spLocks noGrp="1"/>
          </p:cNvSpPr>
          <p:nvPr>
            <p:ph type="title"/>
          </p:nvPr>
        </p:nvSpPr>
        <p:spPr/>
        <p:txBody>
          <a:bodyPr/>
          <a:lstStyle/>
          <a:p>
            <a:r>
              <a:rPr lang="en-SG" dirty="0"/>
              <a:t>GNN domain and range</a:t>
            </a:r>
          </a:p>
        </p:txBody>
      </p:sp>
      <p:sp>
        <p:nvSpPr>
          <p:cNvPr id="3" name="Oval 2">
            <a:extLst>
              <a:ext uri="{FF2B5EF4-FFF2-40B4-BE49-F238E27FC236}">
                <a16:creationId xmlns:a16="http://schemas.microsoft.com/office/drawing/2014/main" id="{148C06E9-CB2A-547B-7D7B-9EEF341E56E7}"/>
              </a:ext>
            </a:extLst>
          </p:cNvPr>
          <p:cNvSpPr/>
          <p:nvPr/>
        </p:nvSpPr>
        <p:spPr>
          <a:xfrm rot="18484583">
            <a:off x="1930425" y="2963264"/>
            <a:ext cx="457200" cy="457200"/>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D2900BA-495D-6F83-B7B8-767E1A4906C0}"/>
              </a:ext>
            </a:extLst>
          </p:cNvPr>
          <p:cNvSpPr/>
          <p:nvPr/>
        </p:nvSpPr>
        <p:spPr>
          <a:xfrm rot="611262">
            <a:off x="1930424" y="2017325"/>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1B20A76-8D7D-6055-D3C6-6C840ED677AC}"/>
              </a:ext>
            </a:extLst>
          </p:cNvPr>
          <p:cNvSpPr/>
          <p:nvPr/>
        </p:nvSpPr>
        <p:spPr>
          <a:xfrm rot="19638728">
            <a:off x="2752542" y="3700294"/>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77CEDD-63EE-A54E-C77B-26FEE36EBEEB}"/>
              </a:ext>
            </a:extLst>
          </p:cNvPr>
          <p:cNvSpPr/>
          <p:nvPr/>
        </p:nvSpPr>
        <p:spPr>
          <a:xfrm rot="4213359">
            <a:off x="1224894" y="3653440"/>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B44B854-5452-51D9-23B3-BF8ECF9AE769}"/>
              </a:ext>
            </a:extLst>
          </p:cNvPr>
          <p:cNvCxnSpPr>
            <a:cxnSpLocks/>
            <a:stCxn id="6" idx="1"/>
            <a:endCxn id="3" idx="2"/>
          </p:cNvCxnSpPr>
          <p:nvPr/>
        </p:nvCxnSpPr>
        <p:spPr>
          <a:xfrm flipV="1">
            <a:off x="1550909" y="3371815"/>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570BE-E44A-A321-C15C-A7A375613F47}"/>
              </a:ext>
            </a:extLst>
          </p:cNvPr>
          <p:cNvCxnSpPr>
            <a:cxnSpLocks/>
            <a:stCxn id="4" idx="4"/>
            <a:endCxn id="3" idx="7"/>
          </p:cNvCxnSpPr>
          <p:nvPr/>
        </p:nvCxnSpPr>
        <p:spPr>
          <a:xfrm>
            <a:off x="2118591" y="2470921"/>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A9CD89-B29C-D343-39F3-3A9D93D42D0C}"/>
              </a:ext>
            </a:extLst>
          </p:cNvPr>
          <p:cNvCxnSpPr>
            <a:cxnSpLocks/>
            <a:stCxn id="5" idx="0"/>
            <a:endCxn id="3" idx="4"/>
          </p:cNvCxnSpPr>
          <p:nvPr/>
        </p:nvCxnSpPr>
        <p:spPr>
          <a:xfrm flipH="1" flipV="1">
            <a:off x="2338976" y="3332844"/>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8C0628-6222-0CF5-B0ED-925C5F543ADF}"/>
                  </a:ext>
                </a:extLst>
              </p:cNvPr>
              <p:cNvSpPr txBox="1"/>
              <p:nvPr/>
            </p:nvSpPr>
            <p:spPr>
              <a:xfrm>
                <a:off x="2421407" y="2733270"/>
                <a:ext cx="366432"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1</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0" name="TextBox 9">
                <a:extLst>
                  <a:ext uri="{FF2B5EF4-FFF2-40B4-BE49-F238E27FC236}">
                    <a16:creationId xmlns:a16="http://schemas.microsoft.com/office/drawing/2014/main" id="{8A8C0628-6222-0CF5-B0ED-925C5F543ADF}"/>
                  </a:ext>
                </a:extLst>
              </p:cNvPr>
              <p:cNvSpPr txBox="1">
                <a:spLocks noRot="1" noChangeAspect="1" noMove="1" noResize="1" noEditPoints="1" noAdjustHandles="1" noChangeArrowheads="1" noChangeShapeType="1" noTextEdit="1"/>
              </p:cNvSpPr>
              <p:nvPr/>
            </p:nvSpPr>
            <p:spPr>
              <a:xfrm>
                <a:off x="2421407" y="2733270"/>
                <a:ext cx="366432" cy="375872"/>
              </a:xfrm>
              <a:prstGeom prst="rect">
                <a:avLst/>
              </a:prstGeom>
              <a:blipFill>
                <a:blip r:embed="rId3"/>
                <a:stretch>
                  <a:fillRect l="-23333" r="-10000"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248ECE-0FC7-A1E7-00FF-1EC8AE9AA8A7}"/>
                  </a:ext>
                </a:extLst>
              </p:cNvPr>
              <p:cNvSpPr txBox="1"/>
              <p:nvPr/>
            </p:nvSpPr>
            <p:spPr>
              <a:xfrm>
                <a:off x="3227071" y="3394046"/>
                <a:ext cx="366432" cy="378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0</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1" name="TextBox 10">
                <a:extLst>
                  <a:ext uri="{FF2B5EF4-FFF2-40B4-BE49-F238E27FC236}">
                    <a16:creationId xmlns:a16="http://schemas.microsoft.com/office/drawing/2014/main" id="{0F248ECE-0FC7-A1E7-00FF-1EC8AE9AA8A7}"/>
                  </a:ext>
                </a:extLst>
              </p:cNvPr>
              <p:cNvSpPr txBox="1">
                <a:spLocks noRot="1" noChangeAspect="1" noMove="1" noResize="1" noEditPoints="1" noAdjustHandles="1" noChangeArrowheads="1" noChangeShapeType="1" noTextEdit="1"/>
              </p:cNvSpPr>
              <p:nvPr/>
            </p:nvSpPr>
            <p:spPr>
              <a:xfrm>
                <a:off x="3227071" y="3394046"/>
                <a:ext cx="366432" cy="378950"/>
              </a:xfrm>
              <a:prstGeom prst="rect">
                <a:avLst/>
              </a:prstGeom>
              <a:blipFill>
                <a:blip r:embed="rId4"/>
                <a:stretch>
                  <a:fillRect l="-23333" r="-10000"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839371-E942-778C-042D-B95921D32A95}"/>
                  </a:ext>
                </a:extLst>
              </p:cNvPr>
              <p:cNvSpPr txBox="1"/>
              <p:nvPr/>
            </p:nvSpPr>
            <p:spPr>
              <a:xfrm>
                <a:off x="1113241" y="3205340"/>
                <a:ext cx="366432" cy="3785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3</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2" name="TextBox 11">
                <a:extLst>
                  <a:ext uri="{FF2B5EF4-FFF2-40B4-BE49-F238E27FC236}">
                    <a16:creationId xmlns:a16="http://schemas.microsoft.com/office/drawing/2014/main" id="{9A839371-E942-778C-042D-B95921D32A95}"/>
                  </a:ext>
                </a:extLst>
              </p:cNvPr>
              <p:cNvSpPr txBox="1">
                <a:spLocks noRot="1" noChangeAspect="1" noMove="1" noResize="1" noEditPoints="1" noAdjustHandles="1" noChangeArrowheads="1" noChangeShapeType="1" noTextEdit="1"/>
              </p:cNvSpPr>
              <p:nvPr/>
            </p:nvSpPr>
            <p:spPr>
              <a:xfrm>
                <a:off x="1113241" y="3205340"/>
                <a:ext cx="366432" cy="378502"/>
              </a:xfrm>
              <a:prstGeom prst="rect">
                <a:avLst/>
              </a:prstGeom>
              <a:blipFill>
                <a:blip r:embed="rId5"/>
                <a:stretch>
                  <a:fillRect l="-23333" r="-10000"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C9DE78-1733-83BD-5597-FCC4DB950515}"/>
                  </a:ext>
                </a:extLst>
              </p:cNvPr>
              <p:cNvSpPr txBox="1"/>
              <p:nvPr/>
            </p:nvSpPr>
            <p:spPr>
              <a:xfrm>
                <a:off x="2104718" y="1568857"/>
                <a:ext cx="366432"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2</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3" name="TextBox 12">
                <a:extLst>
                  <a:ext uri="{FF2B5EF4-FFF2-40B4-BE49-F238E27FC236}">
                    <a16:creationId xmlns:a16="http://schemas.microsoft.com/office/drawing/2014/main" id="{3DC9DE78-1733-83BD-5597-FCC4DB950515}"/>
                  </a:ext>
                </a:extLst>
              </p:cNvPr>
              <p:cNvSpPr txBox="1">
                <a:spLocks noRot="1" noChangeAspect="1" noMove="1" noResize="1" noEditPoints="1" noAdjustHandles="1" noChangeArrowheads="1" noChangeShapeType="1" noTextEdit="1"/>
              </p:cNvSpPr>
              <p:nvPr/>
            </p:nvSpPr>
            <p:spPr>
              <a:xfrm>
                <a:off x="2104718" y="1568857"/>
                <a:ext cx="366432" cy="376642"/>
              </a:xfrm>
              <a:prstGeom prst="rect">
                <a:avLst/>
              </a:prstGeom>
              <a:blipFill>
                <a:blip r:embed="rId6"/>
                <a:stretch>
                  <a:fillRect l="-23333" r="-10000" b="-17742"/>
                </a:stretch>
              </a:blipFill>
            </p:spPr>
            <p:txBody>
              <a:bodyPr/>
              <a:lstStyle/>
              <a:p>
                <a:r>
                  <a:rPr lang="en-SG">
                    <a:noFill/>
                  </a:rPr>
                  <a:t> </a:t>
                </a:r>
              </a:p>
            </p:txBody>
          </p:sp>
        </mc:Fallback>
      </mc:AlternateContent>
      <p:cxnSp>
        <p:nvCxnSpPr>
          <p:cNvPr id="15" name="Straight Arrow Connector 14">
            <a:extLst>
              <a:ext uri="{FF2B5EF4-FFF2-40B4-BE49-F238E27FC236}">
                <a16:creationId xmlns:a16="http://schemas.microsoft.com/office/drawing/2014/main" id="{1677D345-C14B-2B87-603F-967E55811399}"/>
              </a:ext>
            </a:extLst>
          </p:cNvPr>
          <p:cNvCxnSpPr/>
          <p:nvPr/>
        </p:nvCxnSpPr>
        <p:spPr>
          <a:xfrm>
            <a:off x="3775587" y="2870932"/>
            <a:ext cx="18189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B453C4A-3288-27D1-F9CB-694F589FE8AF}"/>
              </a:ext>
            </a:extLst>
          </p:cNvPr>
          <p:cNvSpPr/>
          <p:nvPr/>
        </p:nvSpPr>
        <p:spPr>
          <a:xfrm rot="18484583">
            <a:off x="7102109" y="2898313"/>
            <a:ext cx="457200" cy="457200"/>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B3A7BD-3EBD-DFDC-941D-59AEE7BD7DB6}"/>
              </a:ext>
            </a:extLst>
          </p:cNvPr>
          <p:cNvSpPr/>
          <p:nvPr/>
        </p:nvSpPr>
        <p:spPr>
          <a:xfrm rot="611262">
            <a:off x="7102108" y="1952374"/>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11ACD46-FF42-ABB3-4858-F9D2631C3E02}"/>
              </a:ext>
            </a:extLst>
          </p:cNvPr>
          <p:cNvSpPr/>
          <p:nvPr/>
        </p:nvSpPr>
        <p:spPr>
          <a:xfrm rot="19638728">
            <a:off x="7924226" y="3635343"/>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4CC18B6-7769-0B18-8472-71F3BA51EC88}"/>
              </a:ext>
            </a:extLst>
          </p:cNvPr>
          <p:cNvSpPr/>
          <p:nvPr/>
        </p:nvSpPr>
        <p:spPr>
          <a:xfrm rot="4213359">
            <a:off x="6396578" y="3588489"/>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3EC5ABF-8012-78BF-A905-9A24FB9A3EA8}"/>
              </a:ext>
            </a:extLst>
          </p:cNvPr>
          <p:cNvCxnSpPr>
            <a:cxnSpLocks/>
            <a:stCxn id="19" idx="1"/>
            <a:endCxn id="16" idx="2"/>
          </p:cNvCxnSpPr>
          <p:nvPr/>
        </p:nvCxnSpPr>
        <p:spPr>
          <a:xfrm flipV="1">
            <a:off x="6722593" y="3306864"/>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875AB8-2E88-365A-60A8-28CA1F834ABE}"/>
              </a:ext>
            </a:extLst>
          </p:cNvPr>
          <p:cNvCxnSpPr>
            <a:cxnSpLocks/>
            <a:stCxn id="17" idx="4"/>
            <a:endCxn id="16" idx="7"/>
          </p:cNvCxnSpPr>
          <p:nvPr/>
        </p:nvCxnSpPr>
        <p:spPr>
          <a:xfrm>
            <a:off x="7290275" y="2405970"/>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65E17B-9DCD-6BFD-7807-A12FFB34B423}"/>
              </a:ext>
            </a:extLst>
          </p:cNvPr>
          <p:cNvCxnSpPr>
            <a:cxnSpLocks/>
            <a:stCxn id="18" idx="0"/>
            <a:endCxn id="16" idx="4"/>
          </p:cNvCxnSpPr>
          <p:nvPr/>
        </p:nvCxnSpPr>
        <p:spPr>
          <a:xfrm flipH="1" flipV="1">
            <a:off x="7510660" y="3267893"/>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462AE69-3505-A3E5-73A0-F6C68F30717C}"/>
                  </a:ext>
                </a:extLst>
              </p:cNvPr>
              <p:cNvSpPr txBox="1"/>
              <p:nvPr/>
            </p:nvSpPr>
            <p:spPr>
              <a:xfrm>
                <a:off x="7593091" y="2668319"/>
                <a:ext cx="366432"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1</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3" name="TextBox 22">
                <a:extLst>
                  <a:ext uri="{FF2B5EF4-FFF2-40B4-BE49-F238E27FC236}">
                    <a16:creationId xmlns:a16="http://schemas.microsoft.com/office/drawing/2014/main" id="{1462AE69-3505-A3E5-73A0-F6C68F30717C}"/>
                  </a:ext>
                </a:extLst>
              </p:cNvPr>
              <p:cNvSpPr txBox="1">
                <a:spLocks noRot="1" noChangeAspect="1" noMove="1" noResize="1" noEditPoints="1" noAdjustHandles="1" noChangeArrowheads="1" noChangeShapeType="1" noTextEdit="1"/>
              </p:cNvSpPr>
              <p:nvPr/>
            </p:nvSpPr>
            <p:spPr>
              <a:xfrm>
                <a:off x="7593091" y="2668319"/>
                <a:ext cx="366432" cy="372859"/>
              </a:xfrm>
              <a:prstGeom prst="rect">
                <a:avLst/>
              </a:prstGeom>
              <a:blipFill>
                <a:blip r:embed="rId7"/>
                <a:stretch>
                  <a:fillRect l="-21667" r="-10000" b="-180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43CB455-A9D5-5A46-0427-EAEBB6F52290}"/>
                  </a:ext>
                </a:extLst>
              </p:cNvPr>
              <p:cNvSpPr txBox="1"/>
              <p:nvPr/>
            </p:nvSpPr>
            <p:spPr>
              <a:xfrm>
                <a:off x="8398755" y="3329095"/>
                <a:ext cx="366432"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0</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4" name="TextBox 23">
                <a:extLst>
                  <a:ext uri="{FF2B5EF4-FFF2-40B4-BE49-F238E27FC236}">
                    <a16:creationId xmlns:a16="http://schemas.microsoft.com/office/drawing/2014/main" id="{543CB455-A9D5-5A46-0427-EAEBB6F52290}"/>
                  </a:ext>
                </a:extLst>
              </p:cNvPr>
              <p:cNvSpPr txBox="1">
                <a:spLocks noRot="1" noChangeAspect="1" noMove="1" noResize="1" noEditPoints="1" noAdjustHandles="1" noChangeArrowheads="1" noChangeShapeType="1" noTextEdit="1"/>
              </p:cNvSpPr>
              <p:nvPr/>
            </p:nvSpPr>
            <p:spPr>
              <a:xfrm>
                <a:off x="8398755" y="3329095"/>
                <a:ext cx="366432" cy="375872"/>
              </a:xfrm>
              <a:prstGeom prst="rect">
                <a:avLst/>
              </a:prstGeom>
              <a:blipFill>
                <a:blip r:embed="rId8"/>
                <a:stretch>
                  <a:fillRect l="-23333" r="-8333"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E852DC-B8F2-E125-7A21-C55AB6813CDD}"/>
                  </a:ext>
                </a:extLst>
              </p:cNvPr>
              <p:cNvSpPr txBox="1"/>
              <p:nvPr/>
            </p:nvSpPr>
            <p:spPr>
              <a:xfrm>
                <a:off x="6284925" y="3140389"/>
                <a:ext cx="366432"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3</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5" name="TextBox 24">
                <a:extLst>
                  <a:ext uri="{FF2B5EF4-FFF2-40B4-BE49-F238E27FC236}">
                    <a16:creationId xmlns:a16="http://schemas.microsoft.com/office/drawing/2014/main" id="{B5E852DC-B8F2-E125-7A21-C55AB6813CDD}"/>
                  </a:ext>
                </a:extLst>
              </p:cNvPr>
              <p:cNvSpPr txBox="1">
                <a:spLocks noRot="1" noChangeAspect="1" noMove="1" noResize="1" noEditPoints="1" noAdjustHandles="1" noChangeArrowheads="1" noChangeShapeType="1" noTextEdit="1"/>
              </p:cNvSpPr>
              <p:nvPr/>
            </p:nvSpPr>
            <p:spPr>
              <a:xfrm>
                <a:off x="6284925" y="3140389"/>
                <a:ext cx="366432" cy="375424"/>
              </a:xfrm>
              <a:prstGeom prst="rect">
                <a:avLst/>
              </a:prstGeom>
              <a:blipFill>
                <a:blip r:embed="rId9"/>
                <a:stretch>
                  <a:fillRect l="-23333" r="-8333"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7C72A4-ECFB-A74F-3838-F93490E1BCC5}"/>
                  </a:ext>
                </a:extLst>
              </p:cNvPr>
              <p:cNvSpPr txBox="1"/>
              <p:nvPr/>
            </p:nvSpPr>
            <p:spPr>
              <a:xfrm>
                <a:off x="7276402" y="1503906"/>
                <a:ext cx="366432"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2</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6" name="TextBox 25">
                <a:extLst>
                  <a:ext uri="{FF2B5EF4-FFF2-40B4-BE49-F238E27FC236}">
                    <a16:creationId xmlns:a16="http://schemas.microsoft.com/office/drawing/2014/main" id="{F77C72A4-ECFB-A74F-3838-F93490E1BCC5}"/>
                  </a:ext>
                </a:extLst>
              </p:cNvPr>
              <p:cNvSpPr txBox="1">
                <a:spLocks noRot="1" noChangeAspect="1" noMove="1" noResize="1" noEditPoints="1" noAdjustHandles="1" noChangeArrowheads="1" noChangeShapeType="1" noTextEdit="1"/>
              </p:cNvSpPr>
              <p:nvPr/>
            </p:nvSpPr>
            <p:spPr>
              <a:xfrm>
                <a:off x="7276402" y="1503906"/>
                <a:ext cx="366432" cy="373564"/>
              </a:xfrm>
              <a:prstGeom prst="rect">
                <a:avLst/>
              </a:prstGeom>
              <a:blipFill>
                <a:blip r:embed="rId10"/>
                <a:stretch>
                  <a:fillRect l="-23333" r="-8333" b="-18033"/>
                </a:stretch>
              </a:blipFill>
            </p:spPr>
            <p:txBody>
              <a:bodyPr/>
              <a:lstStyle/>
              <a:p>
                <a:r>
                  <a:rPr lang="en-SG">
                    <a:noFill/>
                  </a:rPr>
                  <a:t> </a:t>
                </a:r>
              </a:p>
            </p:txBody>
          </p:sp>
        </mc:Fallback>
      </mc:AlternateContent>
      <p:sp>
        <p:nvSpPr>
          <p:cNvPr id="27" name="TextBox 26">
            <a:extLst>
              <a:ext uri="{FF2B5EF4-FFF2-40B4-BE49-F238E27FC236}">
                <a16:creationId xmlns:a16="http://schemas.microsoft.com/office/drawing/2014/main" id="{0E056077-1D9C-2B98-59D8-7F35674D8B83}"/>
              </a:ext>
            </a:extLst>
          </p:cNvPr>
          <p:cNvSpPr txBox="1"/>
          <p:nvPr/>
        </p:nvSpPr>
        <p:spPr>
          <a:xfrm>
            <a:off x="994156" y="4636084"/>
            <a:ext cx="7155688" cy="646331"/>
          </a:xfrm>
          <a:prstGeom prst="rect">
            <a:avLst/>
          </a:prstGeom>
          <a:noFill/>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The vectors being </a:t>
            </a:r>
            <a:r>
              <a:rPr lang="en-SG" b="1" i="1" dirty="0">
                <a:latin typeface="Segoe UI Semilight" panose="020B0402040204020203" pitchFamily="34" charset="0"/>
                <a:cs typeface="Segoe UI Semilight" panose="020B0402040204020203" pitchFamily="34" charset="0"/>
              </a:rPr>
              <a:t>transformed</a:t>
            </a:r>
            <a:r>
              <a:rPr lang="en-SG" i="1" dirty="0">
                <a:latin typeface="Segoe UI Semilight" panose="020B0402040204020203" pitchFamily="34" charset="0"/>
                <a:cs typeface="Segoe UI Semilight" panose="020B0402040204020203" pitchFamily="34" charset="0"/>
              </a:rPr>
              <a:t> are the </a:t>
            </a:r>
            <a:r>
              <a:rPr lang="en-SG" b="1" i="1" dirty="0">
                <a:latin typeface="Segoe UI Semilight" panose="020B0402040204020203" pitchFamily="34" charset="0"/>
                <a:cs typeface="Segoe UI Semilight" panose="020B0402040204020203" pitchFamily="34" charset="0"/>
              </a:rPr>
              <a:t>node features (and sometimes edge features) </a:t>
            </a:r>
            <a:r>
              <a:rPr lang="en-SG" i="1" dirty="0">
                <a:latin typeface="Segoe UI Semilight" panose="020B0402040204020203" pitchFamily="34" charset="0"/>
                <a:cs typeface="Segoe UI Semilight" panose="020B0402040204020203" pitchFamily="34" charset="0"/>
              </a:rPr>
              <a:t>of the Graph with successive GNN’s layer</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A03C49-6D7F-4176-0D46-FC2C40343DCF}"/>
                  </a:ext>
                </a:extLst>
              </p:cNvPr>
              <p:cNvSpPr txBox="1"/>
              <p:nvPr/>
            </p:nvSpPr>
            <p:spPr>
              <a:xfrm>
                <a:off x="889537" y="5715920"/>
                <a:ext cx="1004057" cy="86177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lang="en-SG" sz="4400" i="1" smtClean="0">
                              <a:latin typeface="Cambria Math" panose="02040503050406030204" pitchFamily="18" charset="0"/>
                              <a:cs typeface="Segoe UI Semilight" panose="020B0402040204020203" pitchFamily="34" charset="0"/>
                            </a:rPr>
                          </m:ctrlPr>
                        </m:sSubSupPr>
                        <m:e>
                          <m:r>
                            <a:rPr lang="en-SG" sz="4400" b="0" i="1" smtClean="0">
                              <a:latin typeface="Cambria Math" panose="02040503050406030204" pitchFamily="18" charset="0"/>
                              <a:cs typeface="Segoe UI Semilight" panose="020B0402040204020203" pitchFamily="34" charset="0"/>
                            </a:rPr>
                            <m:t>h</m:t>
                          </m:r>
                        </m:e>
                        <m:sub>
                          <m:r>
                            <a:rPr lang="en-SG" sz="4400" b="0" i="1" smtClean="0">
                              <a:latin typeface="Cambria Math" panose="02040503050406030204" pitchFamily="18" charset="0"/>
                              <a:cs typeface="Segoe UI Semilight" panose="020B0402040204020203" pitchFamily="34" charset="0"/>
                            </a:rPr>
                            <m:t>𝑖</m:t>
                          </m:r>
                        </m:sub>
                        <m:sup>
                          <m:r>
                            <a:rPr lang="en-SG" sz="4400" b="0" i="1" smtClean="0">
                              <a:latin typeface="Cambria Math" panose="02040503050406030204" pitchFamily="18" charset="0"/>
                              <a:cs typeface="Segoe UI Semilight" panose="020B0402040204020203" pitchFamily="34" charset="0"/>
                            </a:rPr>
                            <m:t>(</m:t>
                          </m:r>
                          <m:r>
                            <a:rPr lang="en-SG" sz="4400" b="0" i="1" smtClean="0">
                              <a:latin typeface="Cambria Math" panose="02040503050406030204" pitchFamily="18" charset="0"/>
                              <a:cs typeface="Segoe UI Semilight" panose="020B0402040204020203" pitchFamily="34" charset="0"/>
                            </a:rPr>
                            <m:t>𝑙</m:t>
                          </m:r>
                          <m:r>
                            <a:rPr lang="en-SG" sz="4400" b="0" i="1" smtClean="0">
                              <a:latin typeface="Cambria Math" panose="02040503050406030204" pitchFamily="18" charset="0"/>
                              <a:cs typeface="Segoe UI Semilight" panose="020B0402040204020203" pitchFamily="34" charset="0"/>
                            </a:rPr>
                            <m:t>)</m:t>
                          </m:r>
                        </m:sup>
                      </m:sSubSup>
                    </m:oMath>
                  </m:oMathPara>
                </a14:m>
                <a:endParaRPr lang="en-SG" sz="4400" i="1" dirty="0">
                  <a:latin typeface="Segoe UI Semilight" panose="020B0402040204020203" pitchFamily="34" charset="0"/>
                  <a:cs typeface="Segoe UI Semilight" panose="020B0402040204020203" pitchFamily="34" charset="0"/>
                </a:endParaRPr>
              </a:p>
            </p:txBody>
          </p:sp>
        </mc:Choice>
        <mc:Fallback xmlns="">
          <p:sp>
            <p:nvSpPr>
              <p:cNvPr id="29" name="TextBox 28">
                <a:extLst>
                  <a:ext uri="{FF2B5EF4-FFF2-40B4-BE49-F238E27FC236}">
                    <a16:creationId xmlns:a16="http://schemas.microsoft.com/office/drawing/2014/main" id="{82A03C49-6D7F-4176-0D46-FC2C40343DCF}"/>
                  </a:ext>
                </a:extLst>
              </p:cNvPr>
              <p:cNvSpPr txBox="1">
                <a:spLocks noRot="1" noChangeAspect="1" noMove="1" noResize="1" noEditPoints="1" noAdjustHandles="1" noChangeArrowheads="1" noChangeShapeType="1" noTextEdit="1"/>
              </p:cNvSpPr>
              <p:nvPr/>
            </p:nvSpPr>
            <p:spPr>
              <a:xfrm>
                <a:off x="889537" y="5715920"/>
                <a:ext cx="1004057" cy="861774"/>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E08BCE-306A-DAAA-2FFB-D1D3A8609F0B}"/>
                  </a:ext>
                </a:extLst>
              </p:cNvPr>
              <p:cNvSpPr txBox="1"/>
              <p:nvPr/>
            </p:nvSpPr>
            <p:spPr>
              <a:xfrm>
                <a:off x="4615963" y="5631101"/>
                <a:ext cx="992644" cy="9383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lang="en-SG" sz="4400" i="1" smtClean="0">
                              <a:latin typeface="Cambria Math" panose="02040503050406030204" pitchFamily="18" charset="0"/>
                              <a:cs typeface="Segoe UI Semilight" panose="020B0402040204020203" pitchFamily="34" charset="0"/>
                            </a:rPr>
                          </m:ctrlPr>
                        </m:sSubSupPr>
                        <m:e>
                          <m:r>
                            <a:rPr lang="en-SG" sz="4400" b="0" i="1" smtClean="0">
                              <a:latin typeface="Cambria Math" panose="02040503050406030204" pitchFamily="18" charset="0"/>
                              <a:cs typeface="Segoe UI Semilight" panose="020B0402040204020203" pitchFamily="34" charset="0"/>
                            </a:rPr>
                            <m:t>𝑒</m:t>
                          </m:r>
                        </m:e>
                        <m:sub>
                          <m:r>
                            <a:rPr lang="en-SG" sz="4400" b="0" i="1" smtClean="0">
                              <a:latin typeface="Cambria Math" panose="02040503050406030204" pitchFamily="18" charset="0"/>
                              <a:cs typeface="Segoe UI Semilight" panose="020B0402040204020203" pitchFamily="34" charset="0"/>
                            </a:rPr>
                            <m:t>𝑖𝑗</m:t>
                          </m:r>
                        </m:sub>
                        <m:sup>
                          <m:r>
                            <a:rPr lang="en-SG" sz="4400" b="0" i="1" smtClean="0">
                              <a:latin typeface="Cambria Math" panose="02040503050406030204" pitchFamily="18" charset="0"/>
                              <a:cs typeface="Segoe UI Semilight" panose="020B0402040204020203" pitchFamily="34" charset="0"/>
                            </a:rPr>
                            <m:t>(</m:t>
                          </m:r>
                          <m:r>
                            <a:rPr lang="en-SG" sz="4400" b="0" i="1" smtClean="0">
                              <a:latin typeface="Cambria Math" panose="02040503050406030204" pitchFamily="18" charset="0"/>
                              <a:cs typeface="Segoe UI Semilight" panose="020B0402040204020203" pitchFamily="34" charset="0"/>
                            </a:rPr>
                            <m:t>𝑙</m:t>
                          </m:r>
                          <m:r>
                            <a:rPr lang="en-SG" sz="4400" b="0" i="1" smtClean="0">
                              <a:latin typeface="Cambria Math" panose="02040503050406030204" pitchFamily="18" charset="0"/>
                              <a:cs typeface="Segoe UI Semilight" panose="020B0402040204020203" pitchFamily="34" charset="0"/>
                            </a:rPr>
                            <m:t>)</m:t>
                          </m:r>
                        </m:sup>
                      </m:sSubSup>
                    </m:oMath>
                  </m:oMathPara>
                </a14:m>
                <a:endParaRPr lang="en-SG" sz="4400" i="1" dirty="0">
                  <a:latin typeface="Segoe UI Semilight" panose="020B0402040204020203" pitchFamily="34" charset="0"/>
                  <a:cs typeface="Segoe UI Semilight" panose="020B0402040204020203" pitchFamily="34" charset="0"/>
                </a:endParaRPr>
              </a:p>
            </p:txBody>
          </p:sp>
        </mc:Choice>
        <mc:Fallback xmlns="">
          <p:sp>
            <p:nvSpPr>
              <p:cNvPr id="30" name="TextBox 29">
                <a:extLst>
                  <a:ext uri="{FF2B5EF4-FFF2-40B4-BE49-F238E27FC236}">
                    <a16:creationId xmlns:a16="http://schemas.microsoft.com/office/drawing/2014/main" id="{43E08BCE-306A-DAAA-2FFB-D1D3A8609F0B}"/>
                  </a:ext>
                </a:extLst>
              </p:cNvPr>
              <p:cNvSpPr txBox="1">
                <a:spLocks noRot="1" noChangeAspect="1" noMove="1" noResize="1" noEditPoints="1" noAdjustHandles="1" noChangeArrowheads="1" noChangeShapeType="1" noTextEdit="1"/>
              </p:cNvSpPr>
              <p:nvPr/>
            </p:nvSpPr>
            <p:spPr>
              <a:xfrm>
                <a:off x="4615963" y="5631101"/>
                <a:ext cx="992644" cy="938398"/>
              </a:xfrm>
              <a:prstGeom prst="rect">
                <a:avLst/>
              </a:prstGeom>
              <a:blipFill>
                <a:blip r:embed="rId12"/>
                <a:stretch>
                  <a:fillRect/>
                </a:stretch>
              </a:blipFill>
            </p:spPr>
            <p:txBody>
              <a:bodyPr/>
              <a:lstStyle/>
              <a:p>
                <a:r>
                  <a:rPr lang="en-SG">
                    <a:noFill/>
                  </a:rPr>
                  <a:t> </a:t>
                </a:r>
              </a:p>
            </p:txBody>
          </p:sp>
        </mc:Fallback>
      </mc:AlternateContent>
      <p:sp>
        <p:nvSpPr>
          <p:cNvPr id="31" name="TextBox 30">
            <a:extLst>
              <a:ext uri="{FF2B5EF4-FFF2-40B4-BE49-F238E27FC236}">
                <a16:creationId xmlns:a16="http://schemas.microsoft.com/office/drawing/2014/main" id="{ED9B5DFA-F977-FAA8-8EBE-FC8B58C72015}"/>
              </a:ext>
            </a:extLst>
          </p:cNvPr>
          <p:cNvSpPr txBox="1"/>
          <p:nvPr/>
        </p:nvSpPr>
        <p:spPr>
          <a:xfrm>
            <a:off x="2040145" y="5673751"/>
            <a:ext cx="1881993"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The node features of the </a:t>
            </a:r>
            <a:r>
              <a:rPr lang="en-SG" b="1" i="1" dirty="0" err="1">
                <a:latin typeface="Segoe UI Semilight" panose="020B0402040204020203" pitchFamily="34" charset="0"/>
                <a:cs typeface="Segoe UI Semilight" panose="020B0402040204020203" pitchFamily="34" charset="0"/>
              </a:rPr>
              <a:t>i</a:t>
            </a:r>
            <a:r>
              <a:rPr lang="en-SG" i="1" dirty="0" err="1">
                <a:latin typeface="Segoe UI Semilight" panose="020B0402040204020203" pitchFamily="34" charset="0"/>
                <a:cs typeface="Segoe UI Semilight" panose="020B0402040204020203" pitchFamily="34" charset="0"/>
              </a:rPr>
              <a:t>th</a:t>
            </a:r>
            <a:r>
              <a:rPr lang="en-SG" i="1" dirty="0">
                <a:latin typeface="Segoe UI Semilight" panose="020B0402040204020203" pitchFamily="34" charset="0"/>
                <a:cs typeface="Segoe UI Semilight" panose="020B0402040204020203" pitchFamily="34" charset="0"/>
              </a:rPr>
              <a:t> node on layer </a:t>
            </a:r>
            <a:r>
              <a:rPr lang="en-SG" b="1" i="1" dirty="0">
                <a:latin typeface="Segoe UI Semilight" panose="020B0402040204020203" pitchFamily="34" charset="0"/>
                <a:cs typeface="Segoe UI Semilight" panose="020B0402040204020203" pitchFamily="34" charset="0"/>
              </a:rPr>
              <a:t>l</a:t>
            </a:r>
          </a:p>
        </p:txBody>
      </p:sp>
      <p:sp>
        <p:nvSpPr>
          <p:cNvPr id="32" name="TextBox 31">
            <a:extLst>
              <a:ext uri="{FF2B5EF4-FFF2-40B4-BE49-F238E27FC236}">
                <a16:creationId xmlns:a16="http://schemas.microsoft.com/office/drawing/2014/main" id="{75894151-CA4B-A51E-D6D5-96783B25BD27}"/>
              </a:ext>
            </a:extLst>
          </p:cNvPr>
          <p:cNvSpPr txBox="1"/>
          <p:nvPr/>
        </p:nvSpPr>
        <p:spPr>
          <a:xfrm>
            <a:off x="5729256" y="5616901"/>
            <a:ext cx="2913299"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The edge features of the edge between node </a:t>
            </a:r>
            <a:r>
              <a:rPr lang="en-SG" b="1" i="1" dirty="0" err="1">
                <a:latin typeface="Segoe UI Semilight" panose="020B0402040204020203" pitchFamily="34" charset="0"/>
                <a:cs typeface="Segoe UI Semilight" panose="020B0402040204020203" pitchFamily="34" charset="0"/>
              </a:rPr>
              <a:t>i</a:t>
            </a:r>
            <a:r>
              <a:rPr lang="en-SG" i="1" dirty="0">
                <a:latin typeface="Segoe UI Semilight" panose="020B0402040204020203" pitchFamily="34" charset="0"/>
                <a:cs typeface="Segoe UI Semilight" panose="020B0402040204020203" pitchFamily="34" charset="0"/>
              </a:rPr>
              <a:t> and node </a:t>
            </a:r>
            <a:r>
              <a:rPr lang="en-SG" b="1" i="1" dirty="0">
                <a:latin typeface="Segoe UI Semilight" panose="020B0402040204020203" pitchFamily="34" charset="0"/>
                <a:cs typeface="Segoe UI Semilight" panose="020B0402040204020203" pitchFamily="34" charset="0"/>
              </a:rPr>
              <a:t>j</a:t>
            </a:r>
            <a:r>
              <a:rPr lang="en-SG" i="1" dirty="0">
                <a:latin typeface="Segoe UI Semilight" panose="020B0402040204020203" pitchFamily="34" charset="0"/>
                <a:cs typeface="Segoe UI Semilight" panose="020B0402040204020203" pitchFamily="34" charset="0"/>
              </a:rPr>
              <a:t> on layer </a:t>
            </a:r>
            <a:r>
              <a:rPr lang="en-SG" b="1" i="1" dirty="0">
                <a:latin typeface="Segoe UI Semilight" panose="020B0402040204020203" pitchFamily="34" charset="0"/>
                <a:cs typeface="Segoe UI Semilight" panose="020B0402040204020203" pitchFamily="34" charset="0"/>
              </a:rPr>
              <a:t>l</a:t>
            </a:r>
          </a:p>
        </p:txBody>
      </p:sp>
    </p:spTree>
    <p:extLst>
      <p:ext uri="{BB962C8B-B14F-4D97-AF65-F5344CB8AC3E}">
        <p14:creationId xmlns:p14="http://schemas.microsoft.com/office/powerpoint/2010/main" val="34018636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MLPs?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0" name="Rectangle 39">
            <a:extLst>
              <a:ext uri="{FF2B5EF4-FFF2-40B4-BE49-F238E27FC236}">
                <a16:creationId xmlns:a16="http://schemas.microsoft.com/office/drawing/2014/main" id="{8F40F8A3-BC58-668B-3CF8-E1B65BFD05B4}"/>
              </a:ext>
            </a:extLst>
          </p:cNvPr>
          <p:cNvSpPr/>
          <p:nvPr/>
        </p:nvSpPr>
        <p:spPr>
          <a:xfrm>
            <a:off x="4068990" y="1858396"/>
            <a:ext cx="1006019" cy="72209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i="1">
                <a:solidFill>
                  <a:schemeClr val="tx1"/>
                </a:solidFill>
                <a:latin typeface="Segoe UI Semibold" panose="020B0702040204020203" pitchFamily="34" charset="0"/>
                <a:cs typeface="Segoe UI Semibold" panose="020B0702040204020203" pitchFamily="34" charset="0"/>
              </a:rPr>
              <a:t>MLP</a:t>
            </a:r>
          </a:p>
        </p:txBody>
      </p:sp>
      <p:cxnSp>
        <p:nvCxnSpPr>
          <p:cNvPr id="47" name="Straight Arrow Connector 46">
            <a:extLst>
              <a:ext uri="{FF2B5EF4-FFF2-40B4-BE49-F238E27FC236}">
                <a16:creationId xmlns:a16="http://schemas.microsoft.com/office/drawing/2014/main" id="{C471BF31-A8F6-A7AE-3340-DC57DE017052}"/>
              </a:ext>
            </a:extLst>
          </p:cNvPr>
          <p:cNvCxnSpPr>
            <a:cxnSpLocks/>
            <a:stCxn id="40" idx="3"/>
          </p:cNvCxnSpPr>
          <p:nvPr/>
        </p:nvCxnSpPr>
        <p:spPr>
          <a:xfrm>
            <a:off x="5075009" y="2219446"/>
            <a:ext cx="6357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B566B4B-C2FA-3A73-AA87-7F6CCAF3D0AE}"/>
              </a:ext>
            </a:extLst>
          </p:cNvPr>
          <p:cNvCxnSpPr>
            <a:cxnSpLocks/>
            <a:endCxn id="40" idx="1"/>
          </p:cNvCxnSpPr>
          <p:nvPr/>
        </p:nvCxnSpPr>
        <p:spPr>
          <a:xfrm>
            <a:off x="3433232" y="2219445"/>
            <a:ext cx="6357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0659D10-D1BB-226D-687E-8B8955024ACC}"/>
                  </a:ext>
                </a:extLst>
              </p:cNvPr>
              <p:cNvSpPr txBox="1"/>
              <p:nvPr/>
            </p:nvSpPr>
            <p:spPr>
              <a:xfrm>
                <a:off x="3024115" y="2030546"/>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𝒙</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3" name="TextBox 52">
                <a:extLst>
                  <a:ext uri="{FF2B5EF4-FFF2-40B4-BE49-F238E27FC236}">
                    <a16:creationId xmlns:a16="http://schemas.microsoft.com/office/drawing/2014/main" id="{B0659D10-D1BB-226D-687E-8B8955024ACC}"/>
                  </a:ext>
                </a:extLst>
              </p:cNvPr>
              <p:cNvSpPr txBox="1">
                <a:spLocks noRot="1" noChangeAspect="1" noMove="1" noResize="1" noEditPoints="1" noAdjustHandles="1" noChangeArrowheads="1" noChangeShapeType="1" noTextEdit="1"/>
              </p:cNvSpPr>
              <p:nvPr/>
            </p:nvSpPr>
            <p:spPr>
              <a:xfrm>
                <a:off x="3024115" y="2030546"/>
                <a:ext cx="38664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C27262D-5490-62F3-7C1B-3D76CE0B6676}"/>
                  </a:ext>
                </a:extLst>
              </p:cNvPr>
              <p:cNvSpPr txBox="1"/>
              <p:nvPr/>
            </p:nvSpPr>
            <p:spPr>
              <a:xfrm>
                <a:off x="5710767" y="2030546"/>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𝒚</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4" name="TextBox 53">
                <a:extLst>
                  <a:ext uri="{FF2B5EF4-FFF2-40B4-BE49-F238E27FC236}">
                    <a16:creationId xmlns:a16="http://schemas.microsoft.com/office/drawing/2014/main" id="{5C27262D-5490-62F3-7C1B-3D76CE0B6676}"/>
                  </a:ext>
                </a:extLst>
              </p:cNvPr>
              <p:cNvSpPr txBox="1">
                <a:spLocks noRot="1" noChangeAspect="1" noMove="1" noResize="1" noEditPoints="1" noAdjustHandles="1" noChangeArrowheads="1" noChangeShapeType="1" noTextEdit="1"/>
              </p:cNvSpPr>
              <p:nvPr/>
            </p:nvSpPr>
            <p:spPr>
              <a:xfrm>
                <a:off x="5710767" y="2030546"/>
                <a:ext cx="386644" cy="369332"/>
              </a:xfrm>
              <a:prstGeom prst="rect">
                <a:avLst/>
              </a:prstGeom>
              <a:blipFill>
                <a:blip r:embed="rId3"/>
                <a:stretch>
                  <a:fillRect b="-9836"/>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8E7230CE-3C50-9446-31EC-CF615BA02047}"/>
              </a:ext>
            </a:extLst>
          </p:cNvPr>
          <p:cNvSpPr txBox="1"/>
          <p:nvPr/>
        </p:nvSpPr>
        <p:spPr>
          <a:xfrm>
            <a:off x="2522411" y="2760927"/>
            <a:ext cx="4141518"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MLPs take in </a:t>
            </a:r>
            <a:r>
              <a:rPr lang="en-US" i="1">
                <a:latin typeface="Segoe UI Semibold" panose="020B0702040204020203" pitchFamily="34" charset="0"/>
                <a:cs typeface="Segoe UI Semibold" panose="020B0702040204020203" pitchFamily="34" charset="0"/>
              </a:rPr>
              <a:t>vectors</a:t>
            </a:r>
            <a:r>
              <a:rPr lang="en-US" i="1">
                <a:latin typeface="Segoe UI Semilight" panose="020B0402040204020203" pitchFamily="34" charset="0"/>
                <a:cs typeface="Segoe UI Semilight" panose="020B0402040204020203" pitchFamily="34" charset="0"/>
              </a:rPr>
              <a:t> and output </a:t>
            </a:r>
            <a:r>
              <a:rPr lang="en-US" i="1">
                <a:latin typeface="Segoe UI Semibold" panose="020B0702040204020203" pitchFamily="34" charset="0"/>
                <a:cs typeface="Segoe UI Semibold" panose="020B0702040204020203" pitchFamily="34" charset="0"/>
              </a:rPr>
              <a:t>vectors</a:t>
            </a:r>
          </a:p>
        </p:txBody>
      </p:sp>
      <p:sp>
        <p:nvSpPr>
          <p:cNvPr id="56" name="Rectangle 55">
            <a:extLst>
              <a:ext uri="{FF2B5EF4-FFF2-40B4-BE49-F238E27FC236}">
                <a16:creationId xmlns:a16="http://schemas.microsoft.com/office/drawing/2014/main" id="{78CE54BA-074C-3650-8633-0FEB3CF6B230}"/>
              </a:ext>
            </a:extLst>
          </p:cNvPr>
          <p:cNvSpPr/>
          <p:nvPr/>
        </p:nvSpPr>
        <p:spPr>
          <a:xfrm>
            <a:off x="0" y="5090091"/>
            <a:ext cx="9144000" cy="102942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a:extLst>
              <a:ext uri="{FF2B5EF4-FFF2-40B4-BE49-F238E27FC236}">
                <a16:creationId xmlns:a16="http://schemas.microsoft.com/office/drawing/2014/main" id="{A27D8227-9D36-C43F-E052-A611FE0E9D0E}"/>
              </a:ext>
            </a:extLst>
          </p:cNvPr>
          <p:cNvSpPr txBox="1"/>
          <p:nvPr/>
        </p:nvSpPr>
        <p:spPr>
          <a:xfrm>
            <a:off x="2595890" y="5295683"/>
            <a:ext cx="5617717" cy="646331"/>
          </a:xfrm>
          <a:prstGeom prst="rect">
            <a:avLst/>
          </a:prstGeom>
          <a:noFill/>
        </p:spPr>
        <p:txBody>
          <a:bodyPr wrap="square" rtlCol="0">
            <a:spAutoFit/>
          </a:bodyPr>
          <a:lstStyle/>
          <a:p>
            <a:r>
              <a:rPr lang="en-SG" i="1">
                <a:latin typeface="Segoe UI Semibold" panose="020B0702040204020203" pitchFamily="34" charset="0"/>
                <a:cs typeface="Segoe UI Semibold" panose="020B0702040204020203" pitchFamily="34" charset="0"/>
              </a:rPr>
              <a:t>Graphs are not vectors. How do we input graphs into an MLP?</a:t>
            </a:r>
          </a:p>
        </p:txBody>
      </p:sp>
      <p:pic>
        <p:nvPicPr>
          <p:cNvPr id="58" name="Picture 2" descr="Badge Question Mark outline">
            <a:extLst>
              <a:ext uri="{FF2B5EF4-FFF2-40B4-BE49-F238E27FC236}">
                <a16:creationId xmlns:a16="http://schemas.microsoft.com/office/drawing/2014/main" id="{9C962C50-F116-3326-AEE7-7ACEC2616E48}"/>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1514227" y="5239042"/>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D9D633-DF3E-CD18-AA3C-93946508D1A5}"/>
              </a:ext>
            </a:extLst>
          </p:cNvPr>
          <p:cNvSpPr txBox="1"/>
          <p:nvPr/>
        </p:nvSpPr>
        <p:spPr>
          <a:xfrm>
            <a:off x="1657928" y="3897975"/>
            <a:ext cx="5240712" cy="646331"/>
          </a:xfrm>
          <a:prstGeom prst="rect">
            <a:avLst/>
          </a:prstGeom>
          <a:noFill/>
        </p:spPr>
        <p:txBody>
          <a:bodyPr wrap="square" rtlCol="0">
            <a:spAutoFit/>
          </a:bodyPr>
          <a:lstStyle/>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MLPs fail to account for structural information</a:t>
            </a:r>
          </a:p>
          <a:p>
            <a:pPr marL="285750" indent="-285750" algn="l">
              <a:buFont typeface="Arial" panose="020B0604020202020204" pitchFamily="34" charset="0"/>
              <a:buChar char="•"/>
            </a:pP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73427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250"/>
                                        <p:tgtEl>
                                          <p:spTgt spid="5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250"/>
                                        <p:tgtEl>
                                          <p:spTgt spid="51"/>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250"/>
                                        <p:tgtEl>
                                          <p:spTgt spid="4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250"/>
                                        <p:tgtEl>
                                          <p:spTgt spid="47"/>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25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25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250"/>
                                        <p:tgtEl>
                                          <p:spTgt spid="56"/>
                                        </p:tgtEl>
                                      </p:cBhvr>
                                    </p:animEffect>
                                  </p:childTnLst>
                                </p:cTn>
                              </p:par>
                            </p:childTnLst>
                          </p:cTn>
                        </p:par>
                        <p:par>
                          <p:cTn id="34" fill="hold">
                            <p:stCondLst>
                              <p:cond delay="250"/>
                            </p:stCondLst>
                            <p:childTnLst>
                              <p:par>
                                <p:cTn id="35" presetID="10" presetClass="entr" presetSubtype="0"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25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p:bldP spid="54" grpId="0"/>
      <p:bldP spid="55" grpId="0"/>
      <p:bldP spid="56" grpId="0" animBg="1"/>
      <p:bldP spid="57"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CNNs?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 name="Oval 2">
            <a:extLst>
              <a:ext uri="{FF2B5EF4-FFF2-40B4-BE49-F238E27FC236}">
                <a16:creationId xmlns:a16="http://schemas.microsoft.com/office/drawing/2014/main" id="{37C55027-FD7B-28C8-BA85-0CDA8BA2B44B}"/>
              </a:ext>
            </a:extLst>
          </p:cNvPr>
          <p:cNvSpPr/>
          <p:nvPr/>
        </p:nvSpPr>
        <p:spPr>
          <a:xfrm>
            <a:off x="847241"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1F03B41-4946-6F8F-421A-0D9BF3D93007}"/>
              </a:ext>
            </a:extLst>
          </p:cNvPr>
          <p:cNvSpPr/>
          <p:nvPr/>
        </p:nvSpPr>
        <p:spPr>
          <a:xfrm>
            <a:off x="2209768"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994F28-840B-901B-9A45-B99AD7FB3A8D}"/>
              </a:ext>
            </a:extLst>
          </p:cNvPr>
          <p:cNvSpPr/>
          <p:nvPr/>
        </p:nvSpPr>
        <p:spPr>
          <a:xfrm>
            <a:off x="3572295"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C4837D0-677B-BED7-272B-885EC60B8302}"/>
              </a:ext>
            </a:extLst>
          </p:cNvPr>
          <p:cNvSpPr/>
          <p:nvPr/>
        </p:nvSpPr>
        <p:spPr>
          <a:xfrm>
            <a:off x="839631" y="300397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B954CC2-77DD-5892-81A5-36998A0938D4}"/>
              </a:ext>
            </a:extLst>
          </p:cNvPr>
          <p:cNvSpPr/>
          <p:nvPr/>
        </p:nvSpPr>
        <p:spPr>
          <a:xfrm>
            <a:off x="2205963" y="300407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6A87E3-D0C2-4DED-4939-35F1BE69762D}"/>
              </a:ext>
            </a:extLst>
          </p:cNvPr>
          <p:cNvSpPr/>
          <p:nvPr/>
        </p:nvSpPr>
        <p:spPr>
          <a:xfrm>
            <a:off x="3572295" y="300397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124D96-C12E-0058-6B27-15719626A735}"/>
              </a:ext>
            </a:extLst>
          </p:cNvPr>
          <p:cNvSpPr/>
          <p:nvPr/>
        </p:nvSpPr>
        <p:spPr>
          <a:xfrm>
            <a:off x="839631" y="436816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26CF1A-F5C9-0FE5-A282-2A6DCE69B738}"/>
              </a:ext>
            </a:extLst>
          </p:cNvPr>
          <p:cNvSpPr/>
          <p:nvPr/>
        </p:nvSpPr>
        <p:spPr>
          <a:xfrm>
            <a:off x="2209768" y="436492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83A500B-9B5D-C8AA-FF9D-F48AACCAAB3E}"/>
              </a:ext>
            </a:extLst>
          </p:cNvPr>
          <p:cNvSpPr/>
          <p:nvPr/>
        </p:nvSpPr>
        <p:spPr>
          <a:xfrm>
            <a:off x="3572295" y="436492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7FBF31-B5D1-5994-CA2D-9126D08D1BC5}"/>
              </a:ext>
            </a:extLst>
          </p:cNvPr>
          <p:cNvCxnSpPr>
            <a:cxnSpLocks/>
            <a:stCxn id="3" idx="6"/>
            <a:endCxn id="7" idx="2"/>
          </p:cNvCxnSpPr>
          <p:nvPr/>
        </p:nvCxnSpPr>
        <p:spPr>
          <a:xfrm>
            <a:off x="1304441" y="191928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E4E3A4-1148-1CA0-82D2-ADB55947FD55}"/>
              </a:ext>
            </a:extLst>
          </p:cNvPr>
          <p:cNvCxnSpPr>
            <a:cxnSpLocks/>
            <a:stCxn id="7" idx="6"/>
            <a:endCxn id="8" idx="2"/>
          </p:cNvCxnSpPr>
          <p:nvPr/>
        </p:nvCxnSpPr>
        <p:spPr>
          <a:xfrm>
            <a:off x="2666968" y="191928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FE1572-7293-0D94-A504-CCC49C6C0B12}"/>
              </a:ext>
            </a:extLst>
          </p:cNvPr>
          <p:cNvCxnSpPr>
            <a:cxnSpLocks/>
            <a:stCxn id="3" idx="4"/>
            <a:endCxn id="9" idx="0"/>
          </p:cNvCxnSpPr>
          <p:nvPr/>
        </p:nvCxnSpPr>
        <p:spPr>
          <a:xfrm flipH="1">
            <a:off x="1068231" y="2147888"/>
            <a:ext cx="761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826261-FA05-3832-0B31-CE40E2F087D9}"/>
              </a:ext>
            </a:extLst>
          </p:cNvPr>
          <p:cNvCxnSpPr>
            <a:cxnSpLocks/>
            <a:stCxn id="7" idx="4"/>
            <a:endCxn id="10" idx="0"/>
          </p:cNvCxnSpPr>
          <p:nvPr/>
        </p:nvCxnSpPr>
        <p:spPr>
          <a:xfrm flipH="1">
            <a:off x="2434563" y="2147888"/>
            <a:ext cx="3805" cy="856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DC0CB1-3B52-BA3F-D2DC-E69ADA53C9DE}"/>
              </a:ext>
            </a:extLst>
          </p:cNvPr>
          <p:cNvCxnSpPr>
            <a:cxnSpLocks/>
            <a:stCxn id="8" idx="4"/>
            <a:endCxn id="11" idx="0"/>
          </p:cNvCxnSpPr>
          <p:nvPr/>
        </p:nvCxnSpPr>
        <p:spPr>
          <a:xfrm>
            <a:off x="3800895" y="2147888"/>
            <a:ext cx="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5409BF-9A16-E5DC-A80A-7FF60EABCCCD}"/>
              </a:ext>
            </a:extLst>
          </p:cNvPr>
          <p:cNvCxnSpPr>
            <a:cxnSpLocks/>
            <a:stCxn id="10" idx="2"/>
            <a:endCxn id="9" idx="6"/>
          </p:cNvCxnSpPr>
          <p:nvPr/>
        </p:nvCxnSpPr>
        <p:spPr>
          <a:xfrm flipH="1" flipV="1">
            <a:off x="1296831" y="323257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0D0897-3AB9-41F6-9EEB-472883ED8354}"/>
              </a:ext>
            </a:extLst>
          </p:cNvPr>
          <p:cNvCxnSpPr>
            <a:cxnSpLocks/>
            <a:stCxn id="11" idx="2"/>
            <a:endCxn id="10" idx="6"/>
          </p:cNvCxnSpPr>
          <p:nvPr/>
        </p:nvCxnSpPr>
        <p:spPr>
          <a:xfrm flipH="1">
            <a:off x="2663163" y="323257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200258-597A-3F63-C2DA-9718D29D3AA5}"/>
              </a:ext>
            </a:extLst>
          </p:cNvPr>
          <p:cNvCxnSpPr>
            <a:cxnSpLocks/>
            <a:stCxn id="13" idx="2"/>
            <a:endCxn id="12" idx="6"/>
          </p:cNvCxnSpPr>
          <p:nvPr/>
        </p:nvCxnSpPr>
        <p:spPr>
          <a:xfrm flipH="1">
            <a:off x="1296831" y="4593520"/>
            <a:ext cx="912937" cy="3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8AC7BC-9C37-CB88-5705-E2E34BDC57FA}"/>
              </a:ext>
            </a:extLst>
          </p:cNvPr>
          <p:cNvCxnSpPr>
            <a:cxnSpLocks/>
            <a:stCxn id="14" idx="2"/>
            <a:endCxn id="13" idx="6"/>
          </p:cNvCxnSpPr>
          <p:nvPr/>
        </p:nvCxnSpPr>
        <p:spPr>
          <a:xfrm flipH="1">
            <a:off x="2666968" y="4593520"/>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EC25E1-6832-4C7B-47C2-159F47420AC7}"/>
              </a:ext>
            </a:extLst>
          </p:cNvPr>
          <p:cNvCxnSpPr>
            <a:cxnSpLocks/>
            <a:stCxn id="12" idx="0"/>
            <a:endCxn id="9" idx="4"/>
          </p:cNvCxnSpPr>
          <p:nvPr/>
        </p:nvCxnSpPr>
        <p:spPr>
          <a:xfrm flipV="1">
            <a:off x="1068231" y="3461173"/>
            <a:ext cx="0" cy="9069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79BBEB9-1777-E7ED-950F-898DAF34C292}"/>
              </a:ext>
            </a:extLst>
          </p:cNvPr>
          <p:cNvCxnSpPr>
            <a:cxnSpLocks/>
            <a:stCxn id="13" idx="0"/>
            <a:endCxn id="10" idx="4"/>
          </p:cNvCxnSpPr>
          <p:nvPr/>
        </p:nvCxnSpPr>
        <p:spPr>
          <a:xfrm flipH="1" flipV="1">
            <a:off x="2434563" y="3461278"/>
            <a:ext cx="3805" cy="90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A50486-3D0B-EA22-E0BC-F594D869BD11}"/>
              </a:ext>
            </a:extLst>
          </p:cNvPr>
          <p:cNvCxnSpPr>
            <a:cxnSpLocks/>
            <a:stCxn id="14" idx="0"/>
            <a:endCxn id="11" idx="4"/>
          </p:cNvCxnSpPr>
          <p:nvPr/>
        </p:nvCxnSpPr>
        <p:spPr>
          <a:xfrm flipV="1">
            <a:off x="3800895" y="3461173"/>
            <a:ext cx="0" cy="903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D4AA4403-15AC-DDC7-9AA0-1BF7FDE5B5C0}"/>
              </a:ext>
            </a:extLst>
          </p:cNvPr>
          <p:cNvSpPr/>
          <p:nvPr/>
        </p:nvSpPr>
        <p:spPr>
          <a:xfrm>
            <a:off x="5333262" y="1391836"/>
            <a:ext cx="3810736" cy="93226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F3BE73DD-DECC-E35A-31CC-CC76E6BB2E1A}"/>
              </a:ext>
            </a:extLst>
          </p:cNvPr>
          <p:cNvSpPr txBox="1"/>
          <p:nvPr/>
        </p:nvSpPr>
        <p:spPr>
          <a:xfrm>
            <a:off x="6140179" y="1566894"/>
            <a:ext cx="2927419" cy="584775"/>
          </a:xfrm>
          <a:prstGeom prst="rect">
            <a:avLst/>
          </a:prstGeom>
          <a:noFill/>
        </p:spPr>
        <p:txBody>
          <a:bodyPr wrap="square" rtlCol="0">
            <a:spAutoFit/>
          </a:bodyPr>
          <a:lstStyle/>
          <a:p>
            <a:r>
              <a:rPr lang="en-SG" sz="1600" i="1">
                <a:latin typeface="Segoe UI Semibold" panose="020B0702040204020203" pitchFamily="34" charset="0"/>
                <a:cs typeface="Segoe UI Semibold" panose="020B0702040204020203" pitchFamily="34" charset="0"/>
              </a:rPr>
              <a:t>Images can be represented as graphs</a:t>
            </a:r>
          </a:p>
        </p:txBody>
      </p:sp>
      <p:grpSp>
        <p:nvGrpSpPr>
          <p:cNvPr id="85" name="Group 84">
            <a:extLst>
              <a:ext uri="{FF2B5EF4-FFF2-40B4-BE49-F238E27FC236}">
                <a16:creationId xmlns:a16="http://schemas.microsoft.com/office/drawing/2014/main" id="{39FC2BBA-6B3B-AD11-19F4-4BE77675EB61}"/>
              </a:ext>
            </a:extLst>
          </p:cNvPr>
          <p:cNvGrpSpPr/>
          <p:nvPr/>
        </p:nvGrpSpPr>
        <p:grpSpPr>
          <a:xfrm>
            <a:off x="5452295" y="1432851"/>
            <a:ext cx="647815" cy="769441"/>
            <a:chOff x="5335740" y="4998052"/>
            <a:chExt cx="647815" cy="769441"/>
          </a:xfrm>
        </p:grpSpPr>
        <p:sp>
          <p:nvSpPr>
            <p:cNvPr id="86" name="Oval 85">
              <a:extLst>
                <a:ext uri="{FF2B5EF4-FFF2-40B4-BE49-F238E27FC236}">
                  <a16:creationId xmlns:a16="http://schemas.microsoft.com/office/drawing/2014/main" id="{F4A5AEC6-A5A0-E91F-2CFE-F8C1F50BAF6F}"/>
                </a:ext>
              </a:extLst>
            </p:cNvPr>
            <p:cNvSpPr/>
            <p:nvPr/>
          </p:nvSpPr>
          <p:spPr>
            <a:xfrm>
              <a:off x="5335740" y="5082259"/>
              <a:ext cx="647815" cy="647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83E0BDA-DA70-660F-D3EB-0D0C378F6027}"/>
                </a:ext>
              </a:extLst>
            </p:cNvPr>
            <p:cNvSpPr txBox="1"/>
            <p:nvPr/>
          </p:nvSpPr>
          <p:spPr>
            <a:xfrm>
              <a:off x="5484104" y="4998052"/>
              <a:ext cx="344966" cy="769441"/>
            </a:xfrm>
            <a:prstGeom prst="rect">
              <a:avLst/>
            </a:prstGeom>
            <a:noFill/>
          </p:spPr>
          <p:txBody>
            <a:bodyPr wrap="none" rtlCol="0">
              <a:spAutoFit/>
            </a:bodyPr>
            <a:lstStyle/>
            <a:p>
              <a:r>
                <a:rPr lang="en-SG" sz="4400" b="1">
                  <a:latin typeface="+mj-lt"/>
                </a:rPr>
                <a:t>!</a:t>
              </a:r>
              <a:endParaRPr lang="en-US" sz="4400" b="1">
                <a:latin typeface="+mj-lt"/>
              </a:endParaRPr>
            </a:p>
          </p:txBody>
        </p:sp>
      </p:grpSp>
      <p:sp>
        <p:nvSpPr>
          <p:cNvPr id="88" name="TextBox 87">
            <a:extLst>
              <a:ext uri="{FF2B5EF4-FFF2-40B4-BE49-F238E27FC236}">
                <a16:creationId xmlns:a16="http://schemas.microsoft.com/office/drawing/2014/main" id="{8B5AF1E6-BFC1-A030-ADC5-48C4EF185D77}"/>
              </a:ext>
            </a:extLst>
          </p:cNvPr>
          <p:cNvSpPr txBox="1"/>
          <p:nvPr/>
        </p:nvSpPr>
        <p:spPr>
          <a:xfrm>
            <a:off x="5343106" y="2532733"/>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not structured </a:t>
            </a:r>
            <a:r>
              <a:rPr lang="en-US" i="1">
                <a:latin typeface="Segoe UI Semilight" panose="020B0402040204020203" pitchFamily="34" charset="0"/>
                <a:cs typeface="Segoe UI Semilight" panose="020B0402040204020203" pitchFamily="34" charset="0"/>
              </a:rPr>
              <a:t>like images. </a:t>
            </a:r>
            <a:r>
              <a:rPr lang="en-US" i="1">
                <a:latin typeface="Segoe UI Semibold" panose="020B0702040204020203" pitchFamily="34" charset="0"/>
                <a:cs typeface="Segoe UI Semibold" panose="020B0702040204020203" pitchFamily="34" charset="0"/>
              </a:rPr>
              <a:t>No “kernel” </a:t>
            </a:r>
            <a:r>
              <a:rPr lang="en-US" i="1">
                <a:latin typeface="Segoe UI Semilight" panose="020B0402040204020203" pitchFamily="34" charset="0"/>
                <a:cs typeface="Segoe UI Semilight" panose="020B0402040204020203" pitchFamily="34" charset="0"/>
              </a:rPr>
              <a:t>can be defined.</a:t>
            </a: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106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right)">
                                      <p:cBhvr>
                                        <p:cTn id="7" dur="250"/>
                                        <p:tgtEl>
                                          <p:spTgt spid="8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250"/>
                                        <p:tgtEl>
                                          <p:spTgt spid="8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25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left)">
                                      <p:cBhvr>
                                        <p:cTn id="20"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8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F370-3811-FD6A-2150-C0CD5F0DFC6A}"/>
              </a:ext>
            </a:extLst>
          </p:cNvPr>
          <p:cNvSpPr>
            <a:spLocks noGrp="1"/>
          </p:cNvSpPr>
          <p:nvPr>
            <p:ph type="title"/>
          </p:nvPr>
        </p:nvSpPr>
        <p:spPr>
          <a:xfrm>
            <a:off x="628650" y="380048"/>
            <a:ext cx="7886700" cy="1325563"/>
          </a:xfrm>
        </p:spPr>
        <p:txBody>
          <a:bodyPr/>
          <a:lstStyle/>
          <a:p>
            <a:r>
              <a:rPr lang="en-SG" dirty="0"/>
              <a:t>Building the GNN</a:t>
            </a:r>
          </a:p>
        </p:txBody>
      </p:sp>
      <p:grpSp>
        <p:nvGrpSpPr>
          <p:cNvPr id="7" name="Group 6">
            <a:extLst>
              <a:ext uri="{FF2B5EF4-FFF2-40B4-BE49-F238E27FC236}">
                <a16:creationId xmlns:a16="http://schemas.microsoft.com/office/drawing/2014/main" id="{796797DD-32A8-8B5B-7F72-B3266377906C}"/>
              </a:ext>
            </a:extLst>
          </p:cNvPr>
          <p:cNvGrpSpPr/>
          <p:nvPr/>
        </p:nvGrpSpPr>
        <p:grpSpPr>
          <a:xfrm>
            <a:off x="551660" y="6275599"/>
            <a:ext cx="8040689" cy="353497"/>
            <a:chOff x="551656" y="6275595"/>
            <a:chExt cx="8040689" cy="353497"/>
          </a:xfrm>
        </p:grpSpPr>
        <p:sp>
          <p:nvSpPr>
            <p:cNvPr id="9" name="TextBox 2">
              <a:extLst>
                <a:ext uri="{FF2B5EF4-FFF2-40B4-BE49-F238E27FC236}">
                  <a16:creationId xmlns:a16="http://schemas.microsoft.com/office/drawing/2014/main" id="{4AEC0FEE-7AB0-0B02-42B5-C4B950FBF61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987D6225-15F2-39B1-B3FD-D0CBD6D81FAA}"/>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608963-250A-E340-1B34-C30AFBD2D69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3EDA69F5-8D37-5818-1CBB-42465436E46B}"/>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6" name="Straight Connector 15">
              <a:extLst>
                <a:ext uri="{FF2B5EF4-FFF2-40B4-BE49-F238E27FC236}">
                  <a16:creationId xmlns:a16="http://schemas.microsoft.com/office/drawing/2014/main" id="{6D049A4C-7FA8-15BB-A904-53F2E789ED08}"/>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CABB2726-9C27-C803-CC30-84B908944520}"/>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8" name="Straight Connector 17">
              <a:extLst>
                <a:ext uri="{FF2B5EF4-FFF2-40B4-BE49-F238E27FC236}">
                  <a16:creationId xmlns:a16="http://schemas.microsoft.com/office/drawing/2014/main" id="{890A0C4D-39E4-66D7-DA34-3D53BF7D3BD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2E1666D8-8DAE-56C6-F6B4-0D2F67A2B658}"/>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4" name="TextBox 23">
            <a:extLst>
              <a:ext uri="{FF2B5EF4-FFF2-40B4-BE49-F238E27FC236}">
                <a16:creationId xmlns:a16="http://schemas.microsoft.com/office/drawing/2014/main" id="{01EAEF6E-89F9-7482-1090-1F20BD8D4AC9}"/>
              </a:ext>
            </a:extLst>
          </p:cNvPr>
          <p:cNvSpPr txBox="1"/>
          <p:nvPr/>
        </p:nvSpPr>
        <p:spPr>
          <a:xfrm>
            <a:off x="520945" y="1795290"/>
            <a:ext cx="6027175" cy="523220"/>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Properties that the GNN should have</a:t>
            </a:r>
          </a:p>
        </p:txBody>
      </p:sp>
      <p:sp>
        <p:nvSpPr>
          <p:cNvPr id="34" name="Rectangle 33">
            <a:extLst>
              <a:ext uri="{FF2B5EF4-FFF2-40B4-BE49-F238E27FC236}">
                <a16:creationId xmlns:a16="http://schemas.microsoft.com/office/drawing/2014/main" id="{1B2B1C25-EB3F-0911-587E-66473AFCF25B}"/>
              </a:ext>
            </a:extLst>
          </p:cNvPr>
          <p:cNvSpPr/>
          <p:nvPr/>
        </p:nvSpPr>
        <p:spPr>
          <a:xfrm>
            <a:off x="2832449" y="2943814"/>
            <a:ext cx="3479101" cy="461665"/>
          </a:xfrm>
          <a:prstGeom prst="rect">
            <a:avLst/>
          </a:prstGeom>
          <a:solidFill>
            <a:srgbClr val="FFC000"/>
          </a:solidFill>
          <a:ln w="28575">
            <a:solidFill>
              <a:schemeClr val="tx1"/>
            </a:solidFill>
          </a:ln>
        </p:spPr>
        <p:txBody>
          <a:bodyPr wrap="square">
            <a:spAutoFit/>
          </a:bodyPr>
          <a:lstStyle/>
          <a:p>
            <a:pPr algn="ctr">
              <a:buNone/>
            </a:pPr>
            <a:r>
              <a:rPr lang="en-US" sz="2400" i="1" dirty="0">
                <a:latin typeface="Segoe UI Semibold" panose="020B0702040204020203" pitchFamily="34" charset="0"/>
                <a:cs typeface="Segoe UI Semibold" panose="020B0702040204020203" pitchFamily="34" charset="0"/>
              </a:rPr>
              <a:t>Information Sharing</a:t>
            </a:r>
          </a:p>
        </p:txBody>
      </p:sp>
      <p:sp>
        <p:nvSpPr>
          <p:cNvPr id="37" name="Rectangle 36">
            <a:extLst>
              <a:ext uri="{FF2B5EF4-FFF2-40B4-BE49-F238E27FC236}">
                <a16:creationId xmlns:a16="http://schemas.microsoft.com/office/drawing/2014/main" id="{A19DC085-9A47-7ACB-1CF8-C381539F5EFE}"/>
              </a:ext>
            </a:extLst>
          </p:cNvPr>
          <p:cNvSpPr/>
          <p:nvPr/>
        </p:nvSpPr>
        <p:spPr>
          <a:xfrm>
            <a:off x="2846979" y="3889474"/>
            <a:ext cx="3450039" cy="461665"/>
          </a:xfrm>
          <a:prstGeom prst="rect">
            <a:avLst/>
          </a:prstGeom>
          <a:solidFill>
            <a:srgbClr val="FFC000"/>
          </a:solidFill>
          <a:ln w="28575">
            <a:solidFill>
              <a:schemeClr val="tx1"/>
            </a:solidFill>
          </a:ln>
        </p:spPr>
        <p:txBody>
          <a:bodyPr wrap="square">
            <a:spAutoFit/>
          </a:bodyPr>
          <a:lstStyle/>
          <a:p>
            <a:pPr algn="ctr">
              <a:buNone/>
            </a:pPr>
            <a:r>
              <a:rPr lang="en-US" sz="2400" i="1" dirty="0">
                <a:latin typeface="Segoe UI Semibold" panose="020B0702040204020203" pitchFamily="34" charset="0"/>
                <a:cs typeface="Segoe UI Semibold" panose="020B0702040204020203" pitchFamily="34" charset="0"/>
              </a:rPr>
              <a:t>Local Receptive Field</a:t>
            </a:r>
          </a:p>
        </p:txBody>
      </p:sp>
      <p:sp>
        <p:nvSpPr>
          <p:cNvPr id="38" name="Rectangle 37">
            <a:extLst>
              <a:ext uri="{FF2B5EF4-FFF2-40B4-BE49-F238E27FC236}">
                <a16:creationId xmlns:a16="http://schemas.microsoft.com/office/drawing/2014/main" id="{0B68DE07-B1C8-B79B-B144-9368DD08AE89}"/>
              </a:ext>
            </a:extLst>
          </p:cNvPr>
          <p:cNvSpPr/>
          <p:nvPr/>
        </p:nvSpPr>
        <p:spPr>
          <a:xfrm>
            <a:off x="2853619" y="4835134"/>
            <a:ext cx="3479102" cy="461665"/>
          </a:xfrm>
          <a:prstGeom prst="rect">
            <a:avLst/>
          </a:prstGeom>
          <a:solidFill>
            <a:srgbClr val="FFC000"/>
          </a:solidFill>
          <a:ln w="28575">
            <a:solidFill>
              <a:schemeClr val="tx1"/>
            </a:solidFill>
          </a:ln>
        </p:spPr>
        <p:txBody>
          <a:bodyPr wrap="square">
            <a:spAutoFit/>
          </a:bodyPr>
          <a:lstStyle/>
          <a:p>
            <a:pPr algn="ctr">
              <a:buNone/>
            </a:pPr>
            <a:r>
              <a:rPr lang="en-US" sz="2400" i="1" dirty="0">
                <a:latin typeface="Segoe UI Semibold" panose="020B0702040204020203" pitchFamily="34" charset="0"/>
                <a:cs typeface="Segoe UI Semibold" panose="020B0702040204020203" pitchFamily="34" charset="0"/>
              </a:rPr>
              <a:t>Permutation Invariance</a:t>
            </a:r>
          </a:p>
        </p:txBody>
      </p:sp>
    </p:spTree>
    <p:extLst>
      <p:ext uri="{BB962C8B-B14F-4D97-AF65-F5344CB8AC3E}">
        <p14:creationId xmlns:p14="http://schemas.microsoft.com/office/powerpoint/2010/main" val="7507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25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25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9A45-DFF2-3E22-E6CA-20BD4ED53A95}"/>
              </a:ext>
            </a:extLst>
          </p:cNvPr>
          <p:cNvSpPr>
            <a:spLocks noGrp="1"/>
          </p:cNvSpPr>
          <p:nvPr>
            <p:ph type="title"/>
          </p:nvPr>
        </p:nvSpPr>
        <p:spPr>
          <a:xfrm>
            <a:off x="628648" y="353922"/>
            <a:ext cx="7886700" cy="1325563"/>
          </a:xfrm>
        </p:spPr>
        <p:txBody>
          <a:bodyPr/>
          <a:lstStyle/>
          <a:p>
            <a:r>
              <a:rPr lang="en-SG" dirty="0"/>
              <a:t>Information sharing</a:t>
            </a:r>
          </a:p>
        </p:txBody>
      </p:sp>
      <p:sp>
        <p:nvSpPr>
          <p:cNvPr id="3" name="Oval 2">
            <a:extLst>
              <a:ext uri="{FF2B5EF4-FFF2-40B4-BE49-F238E27FC236}">
                <a16:creationId xmlns:a16="http://schemas.microsoft.com/office/drawing/2014/main" id="{8704A438-010A-0C19-0841-FA99E5BE912A}"/>
              </a:ext>
            </a:extLst>
          </p:cNvPr>
          <p:cNvSpPr/>
          <p:nvPr/>
        </p:nvSpPr>
        <p:spPr>
          <a:xfrm rot="1418493">
            <a:off x="1462682" y="239133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835BA51-0EB1-E301-AF1D-EB739CB40E95}"/>
              </a:ext>
            </a:extLst>
          </p:cNvPr>
          <p:cNvSpPr/>
          <p:nvPr/>
        </p:nvSpPr>
        <p:spPr>
          <a:xfrm rot="20170624">
            <a:off x="1922481" y="377664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761E996-F69B-7FFE-757C-344C8DF62BD8}"/>
              </a:ext>
            </a:extLst>
          </p:cNvPr>
          <p:cNvSpPr/>
          <p:nvPr/>
        </p:nvSpPr>
        <p:spPr>
          <a:xfrm rot="1581074">
            <a:off x="2790132" y="288671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705E9D6-9324-4EA7-A47F-D8CFFA197463}"/>
              </a:ext>
            </a:extLst>
          </p:cNvPr>
          <p:cNvSpPr/>
          <p:nvPr/>
        </p:nvSpPr>
        <p:spPr>
          <a:xfrm rot="1839900">
            <a:off x="4234681" y="331751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ECE9482-E5EF-34FF-8B3E-287773FFCB3C}"/>
              </a:ext>
            </a:extLst>
          </p:cNvPr>
          <p:cNvSpPr/>
          <p:nvPr/>
        </p:nvSpPr>
        <p:spPr>
          <a:xfrm rot="19638728">
            <a:off x="2483816" y="509686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8E8E840-6C9A-2DAA-5C36-F94FF775E7C3}"/>
              </a:ext>
            </a:extLst>
          </p:cNvPr>
          <p:cNvSpPr/>
          <p:nvPr/>
        </p:nvSpPr>
        <p:spPr>
          <a:xfrm rot="19836745">
            <a:off x="3733060" y="240801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C8BF4A3-618B-E1DB-6EDD-CC2C4FD09C36}"/>
              </a:ext>
            </a:extLst>
          </p:cNvPr>
          <p:cNvCxnSpPr>
            <a:cxnSpLocks/>
            <a:stCxn id="3" idx="6"/>
            <a:endCxn id="5" idx="2"/>
          </p:cNvCxnSpPr>
          <p:nvPr/>
        </p:nvCxnSpPr>
        <p:spPr>
          <a:xfrm>
            <a:off x="1900696" y="271160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D5345E-CCB3-EB40-03F6-8A1D37F27953}"/>
              </a:ext>
            </a:extLst>
          </p:cNvPr>
          <p:cNvCxnSpPr>
            <a:cxnSpLocks/>
            <a:stCxn id="3" idx="5"/>
            <a:endCxn id="4" idx="0"/>
          </p:cNvCxnSpPr>
          <p:nvPr/>
        </p:nvCxnSpPr>
        <p:spPr>
          <a:xfrm>
            <a:off x="1774539" y="283283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AFAA04F-9123-ABE7-6ABF-59252831E01A}"/>
              </a:ext>
            </a:extLst>
          </p:cNvPr>
          <p:cNvSpPr/>
          <p:nvPr/>
        </p:nvSpPr>
        <p:spPr>
          <a:xfrm rot="804228">
            <a:off x="3219513" y="431797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CA559F-FADA-1AE0-CEF1-6F80C43E417C}"/>
              </a:ext>
            </a:extLst>
          </p:cNvPr>
          <p:cNvCxnSpPr>
            <a:cxnSpLocks/>
            <a:stCxn id="11" idx="2"/>
            <a:endCxn id="4" idx="5"/>
          </p:cNvCxnSpPr>
          <p:nvPr/>
        </p:nvCxnSpPr>
        <p:spPr>
          <a:xfrm flipH="1" flipV="1">
            <a:off x="2364244" y="408782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B78889D-309E-F215-2F45-784174841E06}"/>
              </a:ext>
            </a:extLst>
          </p:cNvPr>
          <p:cNvSpPr/>
          <p:nvPr/>
        </p:nvSpPr>
        <p:spPr>
          <a:xfrm rot="4213359">
            <a:off x="1344386" y="472520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3ED3A2B-ECB9-D736-4573-81D99D5C37B2}"/>
              </a:ext>
            </a:extLst>
          </p:cNvPr>
          <p:cNvCxnSpPr>
            <a:cxnSpLocks/>
            <a:stCxn id="13" idx="1"/>
            <a:endCxn id="4" idx="3"/>
          </p:cNvCxnSpPr>
          <p:nvPr/>
        </p:nvCxnSpPr>
        <p:spPr>
          <a:xfrm flipV="1">
            <a:off x="1670401" y="421840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44C6C7-21F2-8AB9-8441-FF2794ABA7D4}"/>
              </a:ext>
            </a:extLst>
          </p:cNvPr>
          <p:cNvCxnSpPr>
            <a:cxnSpLocks/>
            <a:stCxn id="5" idx="4"/>
            <a:endCxn id="4" idx="6"/>
          </p:cNvCxnSpPr>
          <p:nvPr/>
        </p:nvCxnSpPr>
        <p:spPr>
          <a:xfrm flipH="1">
            <a:off x="2360204" y="332016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582B24-3D38-0813-9CDF-7134981E357B}"/>
              </a:ext>
            </a:extLst>
          </p:cNvPr>
          <p:cNvCxnSpPr>
            <a:cxnSpLocks/>
            <a:stCxn id="6" idx="4"/>
            <a:endCxn id="11" idx="7"/>
          </p:cNvCxnSpPr>
          <p:nvPr/>
        </p:nvCxnSpPr>
        <p:spPr>
          <a:xfrm flipH="1">
            <a:off x="3642826" y="374274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CE2734-8484-7CA2-BC33-AEB9CE01B0FB}"/>
              </a:ext>
            </a:extLst>
          </p:cNvPr>
          <p:cNvCxnSpPr>
            <a:cxnSpLocks/>
            <a:stCxn id="7" idx="0"/>
            <a:endCxn id="4" idx="4"/>
          </p:cNvCxnSpPr>
          <p:nvPr/>
        </p:nvCxnSpPr>
        <p:spPr>
          <a:xfrm flipH="1" flipV="1">
            <a:off x="2243415" y="421436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39792D-614F-F1DD-01C2-E6247167E090}"/>
              </a:ext>
            </a:extLst>
          </p:cNvPr>
          <p:cNvCxnSpPr>
            <a:cxnSpLocks/>
            <a:stCxn id="13" idx="7"/>
            <a:endCxn id="7" idx="1"/>
          </p:cNvCxnSpPr>
          <p:nvPr/>
        </p:nvCxnSpPr>
        <p:spPr>
          <a:xfrm>
            <a:off x="1779791" y="505121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9CD06BB-4973-176B-4004-4B89083690FD}"/>
              </a:ext>
            </a:extLst>
          </p:cNvPr>
          <p:cNvSpPr/>
          <p:nvPr/>
        </p:nvSpPr>
        <p:spPr>
          <a:xfrm rot="1033094">
            <a:off x="686072" y="361306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038667B-8D01-C443-5003-BB6F8BC6723B}"/>
              </a:ext>
            </a:extLst>
          </p:cNvPr>
          <p:cNvCxnSpPr>
            <a:cxnSpLocks/>
            <a:stCxn id="13" idx="2"/>
            <a:endCxn id="19" idx="5"/>
          </p:cNvCxnSpPr>
          <p:nvPr/>
        </p:nvCxnSpPr>
        <p:spPr>
          <a:xfrm flipH="1" flipV="1">
            <a:off x="1021224" y="404391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6010A8-722D-1560-EA02-FE0296618346}"/>
              </a:ext>
            </a:extLst>
          </p:cNvPr>
          <p:cNvCxnSpPr>
            <a:cxnSpLocks/>
            <a:stCxn id="8" idx="2"/>
            <a:endCxn id="5" idx="7"/>
          </p:cNvCxnSpPr>
          <p:nvPr/>
        </p:nvCxnSpPr>
        <p:spPr>
          <a:xfrm flipH="1">
            <a:off x="3235330" y="274879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898249-BC6D-86A1-CF90-33C208AFA4F8}"/>
              </a:ext>
            </a:extLst>
          </p:cNvPr>
          <p:cNvCxnSpPr>
            <a:cxnSpLocks/>
            <a:stCxn id="6" idx="1"/>
            <a:endCxn id="8" idx="4"/>
          </p:cNvCxnSpPr>
          <p:nvPr/>
        </p:nvCxnSpPr>
        <p:spPr>
          <a:xfrm flipH="1" flipV="1">
            <a:off x="4073837" y="283580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90BAF3-3FE0-3325-E67A-BC0F91235752}"/>
              </a:ext>
            </a:extLst>
          </p:cNvPr>
          <p:cNvCxnSpPr>
            <a:cxnSpLocks/>
            <a:stCxn id="8" idx="1"/>
            <a:endCxn id="3" idx="7"/>
          </p:cNvCxnSpPr>
          <p:nvPr/>
        </p:nvCxnSpPr>
        <p:spPr>
          <a:xfrm flipH="1" flipV="1">
            <a:off x="1904182" y="253667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E09A296-5830-6ED8-08A9-56DD80153CF3}"/>
              </a:ext>
            </a:extLst>
          </p:cNvPr>
          <p:cNvSpPr txBox="1"/>
          <p:nvPr/>
        </p:nvSpPr>
        <p:spPr>
          <a:xfrm>
            <a:off x="5383193" y="3390152"/>
            <a:ext cx="327902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Information must be shared throughout the Graph</a:t>
            </a:r>
          </a:p>
        </p:txBody>
      </p:sp>
      <p:sp>
        <p:nvSpPr>
          <p:cNvPr id="37" name="Rectangle: Rounded Corners 36">
            <a:extLst>
              <a:ext uri="{FF2B5EF4-FFF2-40B4-BE49-F238E27FC236}">
                <a16:creationId xmlns:a16="http://schemas.microsoft.com/office/drawing/2014/main" id="{4F685859-3915-F798-68B0-0444D8518146}"/>
              </a:ext>
            </a:extLst>
          </p:cNvPr>
          <p:cNvSpPr/>
          <p:nvPr/>
        </p:nvSpPr>
        <p:spPr>
          <a:xfrm>
            <a:off x="5283736" y="3292573"/>
            <a:ext cx="3604625"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38" name="TextBox 37">
            <a:extLst>
              <a:ext uri="{FF2B5EF4-FFF2-40B4-BE49-F238E27FC236}">
                <a16:creationId xmlns:a16="http://schemas.microsoft.com/office/drawing/2014/main" id="{780A2776-03C4-5F0C-D1A2-9F2EDCD8D127}"/>
              </a:ext>
            </a:extLst>
          </p:cNvPr>
          <p:cNvSpPr txBox="1"/>
          <p:nvPr/>
        </p:nvSpPr>
        <p:spPr>
          <a:xfrm>
            <a:off x="5531539" y="3107332"/>
            <a:ext cx="1931146"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Information Sharing</a:t>
            </a:r>
          </a:p>
        </p:txBody>
      </p:sp>
      <p:cxnSp>
        <p:nvCxnSpPr>
          <p:cNvPr id="40" name="Straight Arrow Connector 39">
            <a:extLst>
              <a:ext uri="{FF2B5EF4-FFF2-40B4-BE49-F238E27FC236}">
                <a16:creationId xmlns:a16="http://schemas.microsoft.com/office/drawing/2014/main" id="{982ACCBD-1FE7-7274-8550-E9FAAC50DAEC}"/>
              </a:ext>
            </a:extLst>
          </p:cNvPr>
          <p:cNvCxnSpPr/>
          <p:nvPr/>
        </p:nvCxnSpPr>
        <p:spPr>
          <a:xfrm>
            <a:off x="1922804" y="2307449"/>
            <a:ext cx="18006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8B694C6-515B-4DFC-8B11-154FC2523107}"/>
              </a:ext>
            </a:extLst>
          </p:cNvPr>
          <p:cNvCxnSpPr>
            <a:cxnSpLocks/>
          </p:cNvCxnSpPr>
          <p:nvPr/>
        </p:nvCxnSpPr>
        <p:spPr>
          <a:xfrm flipV="1">
            <a:off x="3818016" y="3896992"/>
            <a:ext cx="695833" cy="748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1E238E-34B0-D28A-5AC2-73C4B8139F54}"/>
              </a:ext>
            </a:extLst>
          </p:cNvPr>
          <p:cNvCxnSpPr>
            <a:cxnSpLocks/>
          </p:cNvCxnSpPr>
          <p:nvPr/>
        </p:nvCxnSpPr>
        <p:spPr>
          <a:xfrm flipH="1" flipV="1">
            <a:off x="1495636" y="5327015"/>
            <a:ext cx="993437" cy="309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500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9253-F78E-E959-5C6F-9D908C286208}"/>
              </a:ext>
            </a:extLst>
          </p:cNvPr>
          <p:cNvSpPr>
            <a:spLocks noGrp="1"/>
          </p:cNvSpPr>
          <p:nvPr>
            <p:ph type="title"/>
          </p:nvPr>
        </p:nvSpPr>
        <p:spPr/>
        <p:txBody>
          <a:bodyPr/>
          <a:lstStyle/>
          <a:p>
            <a:r>
              <a:rPr lang="en-SG" dirty="0"/>
              <a:t>Receptive Field</a:t>
            </a:r>
          </a:p>
        </p:txBody>
      </p:sp>
      <p:pic>
        <p:nvPicPr>
          <p:cNvPr id="2050" name="Picture 2" descr="Convolutional Neural Networks - Basics · Machine Learning Notebook">
            <a:extLst>
              <a:ext uri="{FF2B5EF4-FFF2-40B4-BE49-F238E27FC236}">
                <a16:creationId xmlns:a16="http://schemas.microsoft.com/office/drawing/2014/main" id="{95409D02-8B4C-F679-B173-8ED07503A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9242"/>
            <a:ext cx="9144000" cy="42894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D24B5B6-D832-7A7B-7A68-E6944C4BBBEF}"/>
              </a:ext>
            </a:extLst>
          </p:cNvPr>
          <p:cNvSpPr txBox="1"/>
          <p:nvPr/>
        </p:nvSpPr>
        <p:spPr>
          <a:xfrm>
            <a:off x="5324200" y="1788267"/>
            <a:ext cx="327902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Process regions of pixels instead of pixels</a:t>
            </a:r>
          </a:p>
        </p:txBody>
      </p:sp>
      <p:sp>
        <p:nvSpPr>
          <p:cNvPr id="30" name="Rectangle: Rounded Corners 29">
            <a:extLst>
              <a:ext uri="{FF2B5EF4-FFF2-40B4-BE49-F238E27FC236}">
                <a16:creationId xmlns:a16="http://schemas.microsoft.com/office/drawing/2014/main" id="{A7B67CCC-D9AB-9488-C3D5-F154FD9F5750}"/>
              </a:ext>
            </a:extLst>
          </p:cNvPr>
          <p:cNvSpPr/>
          <p:nvPr/>
        </p:nvSpPr>
        <p:spPr>
          <a:xfrm>
            <a:off x="5224743" y="1690688"/>
            <a:ext cx="3604625"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31" name="TextBox 30">
            <a:extLst>
              <a:ext uri="{FF2B5EF4-FFF2-40B4-BE49-F238E27FC236}">
                <a16:creationId xmlns:a16="http://schemas.microsoft.com/office/drawing/2014/main" id="{AAA288FE-8D54-4096-17C9-ECA2A0191DF5}"/>
              </a:ext>
            </a:extLst>
          </p:cNvPr>
          <p:cNvSpPr txBox="1"/>
          <p:nvPr/>
        </p:nvSpPr>
        <p:spPr>
          <a:xfrm>
            <a:off x="5472545" y="1505447"/>
            <a:ext cx="947919"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In CNNs</a:t>
            </a:r>
          </a:p>
        </p:txBody>
      </p:sp>
    </p:spTree>
    <p:extLst>
      <p:ext uri="{BB962C8B-B14F-4D97-AF65-F5344CB8AC3E}">
        <p14:creationId xmlns:p14="http://schemas.microsoft.com/office/powerpoint/2010/main" val="3014535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2191-C950-1F89-DAD7-CD536B33326C}"/>
              </a:ext>
            </a:extLst>
          </p:cNvPr>
          <p:cNvSpPr>
            <a:spLocks noGrp="1"/>
          </p:cNvSpPr>
          <p:nvPr>
            <p:ph type="title"/>
          </p:nvPr>
        </p:nvSpPr>
        <p:spPr/>
        <p:txBody>
          <a:bodyPr/>
          <a:lstStyle/>
          <a:p>
            <a:r>
              <a:rPr lang="en-SG" dirty="0"/>
              <a:t>Receptive Field</a:t>
            </a:r>
          </a:p>
        </p:txBody>
      </p:sp>
      <p:pic>
        <p:nvPicPr>
          <p:cNvPr id="1026" name="Picture 2" descr="Prannaya Gupta - Student Researcher - Singapore University of Technology  and Design (SUTD) | LinkedIn">
            <a:extLst>
              <a:ext uri="{FF2B5EF4-FFF2-40B4-BE49-F238E27FC236}">
                <a16:creationId xmlns:a16="http://schemas.microsoft.com/office/drawing/2014/main" id="{B600D122-93A4-90C9-1B47-DEE46381D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73" y="2638015"/>
            <a:ext cx="3854860" cy="3854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rannaya Gupta - Student Researcher - Singapore University of Technology  and Design (SUTD) | LinkedIn">
            <a:extLst>
              <a:ext uri="{FF2B5EF4-FFF2-40B4-BE49-F238E27FC236}">
                <a16:creationId xmlns:a16="http://schemas.microsoft.com/office/drawing/2014/main" id="{986EDCF8-807B-16EA-79D7-0303B3739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333" y="2638015"/>
            <a:ext cx="3854860" cy="38548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F7C83D-03D4-E8F4-42D3-A87D6D9D31F8}"/>
              </a:ext>
            </a:extLst>
          </p:cNvPr>
          <p:cNvSpPr/>
          <p:nvPr/>
        </p:nvSpPr>
        <p:spPr>
          <a:xfrm>
            <a:off x="2075220" y="3847691"/>
            <a:ext cx="490999" cy="4978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2650D3ED-EF34-D580-572E-ABF782F50BA6}"/>
              </a:ext>
            </a:extLst>
          </p:cNvPr>
          <p:cNvSpPr/>
          <p:nvPr/>
        </p:nvSpPr>
        <p:spPr>
          <a:xfrm>
            <a:off x="6230887" y="3331495"/>
            <a:ext cx="1675786" cy="16990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BFAD3359-48E3-C531-FE92-E9F392D04AA9}"/>
              </a:ext>
            </a:extLst>
          </p:cNvPr>
          <p:cNvSpPr txBox="1"/>
          <p:nvPr/>
        </p:nvSpPr>
        <p:spPr>
          <a:xfrm>
            <a:off x="628650" y="1454713"/>
            <a:ext cx="3382297" cy="923330"/>
          </a:xfrm>
          <a:prstGeom prst="rect">
            <a:avLst/>
          </a:prstGeom>
          <a:noFill/>
        </p:spPr>
        <p:txBody>
          <a:bodyPr wrap="square" rtlCol="0">
            <a:spAutoFit/>
          </a:bodyPr>
          <a:lstStyle/>
          <a:p>
            <a:pPr algn="l"/>
            <a:r>
              <a:rPr lang="en-SG" b="1" i="1" dirty="0">
                <a:latin typeface="Segoe UI Semilight" panose="020B0402040204020203" pitchFamily="34" charset="0"/>
                <a:cs typeface="Segoe UI Semilight" panose="020B0402040204020203" pitchFamily="34" charset="0"/>
              </a:rPr>
              <a:t>Smaller</a:t>
            </a:r>
            <a:r>
              <a:rPr lang="en-SG" i="1" dirty="0">
                <a:latin typeface="Segoe UI Semilight" panose="020B0402040204020203" pitchFamily="34" charset="0"/>
                <a:cs typeface="Segoe UI Semilight" panose="020B0402040204020203" pitchFamily="34" charset="0"/>
              </a:rPr>
              <a:t> Kernel</a:t>
            </a:r>
          </a:p>
          <a:p>
            <a:pPr algn="l"/>
            <a:r>
              <a:rPr lang="en-SG" i="1" dirty="0">
                <a:latin typeface="Segoe UI Semilight" panose="020B0402040204020203" pitchFamily="34" charset="0"/>
                <a:cs typeface="Segoe UI Semilight" panose="020B0402040204020203" pitchFamily="34" charset="0"/>
              </a:rPr>
              <a:t>implies</a:t>
            </a:r>
          </a:p>
          <a:p>
            <a:pPr algn="l"/>
            <a:r>
              <a:rPr lang="en-SG" i="1" dirty="0">
                <a:latin typeface="Segoe UI Semilight" panose="020B0402040204020203" pitchFamily="34" charset="0"/>
                <a:cs typeface="Segoe UI Semilight" panose="020B0402040204020203" pitchFamily="34" charset="0"/>
              </a:rPr>
              <a:t>Low (More local) receptive field</a:t>
            </a:r>
          </a:p>
        </p:txBody>
      </p:sp>
      <p:sp>
        <p:nvSpPr>
          <p:cNvPr id="7" name="TextBox 6">
            <a:extLst>
              <a:ext uri="{FF2B5EF4-FFF2-40B4-BE49-F238E27FC236}">
                <a16:creationId xmlns:a16="http://schemas.microsoft.com/office/drawing/2014/main" id="{D948F501-5B99-D1A4-BE77-21F5E61B7E12}"/>
              </a:ext>
            </a:extLst>
          </p:cNvPr>
          <p:cNvSpPr txBox="1"/>
          <p:nvPr/>
        </p:nvSpPr>
        <p:spPr>
          <a:xfrm>
            <a:off x="5279614" y="1454713"/>
            <a:ext cx="3382297" cy="923330"/>
          </a:xfrm>
          <a:prstGeom prst="rect">
            <a:avLst/>
          </a:prstGeom>
          <a:noFill/>
        </p:spPr>
        <p:txBody>
          <a:bodyPr wrap="square" rtlCol="0">
            <a:spAutoFit/>
          </a:bodyPr>
          <a:lstStyle/>
          <a:p>
            <a:pPr algn="l"/>
            <a:r>
              <a:rPr lang="en-SG" b="1" i="1" dirty="0">
                <a:latin typeface="Segoe UI Semilight" panose="020B0402040204020203" pitchFamily="34" charset="0"/>
                <a:cs typeface="Segoe UI Semilight" panose="020B0402040204020203" pitchFamily="34" charset="0"/>
              </a:rPr>
              <a:t>Larger</a:t>
            </a:r>
            <a:r>
              <a:rPr lang="en-SG" i="1" dirty="0">
                <a:latin typeface="Segoe UI Semilight" panose="020B0402040204020203" pitchFamily="34" charset="0"/>
                <a:cs typeface="Segoe UI Semilight" panose="020B0402040204020203" pitchFamily="34" charset="0"/>
              </a:rPr>
              <a:t> Kernel</a:t>
            </a:r>
          </a:p>
          <a:p>
            <a:pPr algn="l"/>
            <a:r>
              <a:rPr lang="en-SG" i="1" dirty="0">
                <a:latin typeface="Segoe UI Semilight" panose="020B0402040204020203" pitchFamily="34" charset="0"/>
                <a:cs typeface="Segoe UI Semilight" panose="020B0402040204020203" pitchFamily="34" charset="0"/>
              </a:rPr>
              <a:t>implies</a:t>
            </a:r>
          </a:p>
          <a:p>
            <a:pPr algn="l"/>
            <a:r>
              <a:rPr lang="en-SG" i="1" dirty="0">
                <a:latin typeface="Segoe UI Semilight" panose="020B0402040204020203" pitchFamily="34" charset="0"/>
                <a:cs typeface="Segoe UI Semilight" panose="020B0402040204020203" pitchFamily="34" charset="0"/>
              </a:rPr>
              <a:t>High (More global) receptive field</a:t>
            </a:r>
          </a:p>
        </p:txBody>
      </p:sp>
    </p:spTree>
    <p:extLst>
      <p:ext uri="{BB962C8B-B14F-4D97-AF65-F5344CB8AC3E}">
        <p14:creationId xmlns:p14="http://schemas.microsoft.com/office/powerpoint/2010/main" val="24908365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9253-F78E-E959-5C6F-9D908C286208}"/>
              </a:ext>
            </a:extLst>
          </p:cNvPr>
          <p:cNvSpPr>
            <a:spLocks noGrp="1"/>
          </p:cNvSpPr>
          <p:nvPr>
            <p:ph type="title"/>
          </p:nvPr>
        </p:nvSpPr>
        <p:spPr/>
        <p:txBody>
          <a:bodyPr/>
          <a:lstStyle/>
          <a:p>
            <a:r>
              <a:rPr lang="en-SG" dirty="0"/>
              <a:t>Local receptive field</a:t>
            </a:r>
          </a:p>
        </p:txBody>
      </p:sp>
      <p:sp>
        <p:nvSpPr>
          <p:cNvPr id="3" name="Oval 2">
            <a:extLst>
              <a:ext uri="{FF2B5EF4-FFF2-40B4-BE49-F238E27FC236}">
                <a16:creationId xmlns:a16="http://schemas.microsoft.com/office/drawing/2014/main" id="{CF001D06-D03A-BF2D-118C-CCA5A11AEE86}"/>
              </a:ext>
            </a:extLst>
          </p:cNvPr>
          <p:cNvSpPr/>
          <p:nvPr/>
        </p:nvSpPr>
        <p:spPr>
          <a:xfrm rot="1418493">
            <a:off x="1157882" y="2293009"/>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21DDEA-18B2-A019-90A5-AAAC035EF340}"/>
              </a:ext>
            </a:extLst>
          </p:cNvPr>
          <p:cNvSpPr/>
          <p:nvPr/>
        </p:nvSpPr>
        <p:spPr>
          <a:xfrm rot="20170624">
            <a:off x="1617681" y="3678319"/>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95A9B03-8260-B050-40D8-593F736F65E1}"/>
              </a:ext>
            </a:extLst>
          </p:cNvPr>
          <p:cNvSpPr/>
          <p:nvPr/>
        </p:nvSpPr>
        <p:spPr>
          <a:xfrm rot="1581074">
            <a:off x="2485332" y="278839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A30117-17C1-B11A-688A-7C349B1C847C}"/>
              </a:ext>
            </a:extLst>
          </p:cNvPr>
          <p:cNvSpPr/>
          <p:nvPr/>
        </p:nvSpPr>
        <p:spPr>
          <a:xfrm rot="1839900">
            <a:off x="3929881" y="321919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B38D16-1798-6FF2-551E-B8FEF3D698BE}"/>
              </a:ext>
            </a:extLst>
          </p:cNvPr>
          <p:cNvSpPr/>
          <p:nvPr/>
        </p:nvSpPr>
        <p:spPr>
          <a:xfrm rot="19638728">
            <a:off x="2179016" y="4998541"/>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788C52-C07C-671D-5D84-8BB4B964CEC4}"/>
              </a:ext>
            </a:extLst>
          </p:cNvPr>
          <p:cNvSpPr/>
          <p:nvPr/>
        </p:nvSpPr>
        <p:spPr>
          <a:xfrm rot="19836745">
            <a:off x="3428260" y="2309694"/>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CB36F2C-5395-55D2-167F-C3F9AFAFDD73}"/>
              </a:ext>
            </a:extLst>
          </p:cNvPr>
          <p:cNvCxnSpPr>
            <a:cxnSpLocks/>
            <a:stCxn id="3" idx="6"/>
            <a:endCxn id="5" idx="2"/>
          </p:cNvCxnSpPr>
          <p:nvPr/>
        </p:nvCxnSpPr>
        <p:spPr>
          <a:xfrm>
            <a:off x="1595896" y="2613281"/>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89EC51-A777-9C63-CC05-BC7A79348183}"/>
              </a:ext>
            </a:extLst>
          </p:cNvPr>
          <p:cNvCxnSpPr>
            <a:cxnSpLocks/>
            <a:stCxn id="3" idx="5"/>
            <a:endCxn id="4" idx="0"/>
          </p:cNvCxnSpPr>
          <p:nvPr/>
        </p:nvCxnSpPr>
        <p:spPr>
          <a:xfrm>
            <a:off x="1469739" y="2734509"/>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24C2670-2996-2799-2877-4ABF0DF99529}"/>
              </a:ext>
            </a:extLst>
          </p:cNvPr>
          <p:cNvSpPr/>
          <p:nvPr/>
        </p:nvSpPr>
        <p:spPr>
          <a:xfrm rot="804228">
            <a:off x="2914713" y="421964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F2FB08A-DA3F-D1C3-F19E-90186E71A9CA}"/>
              </a:ext>
            </a:extLst>
          </p:cNvPr>
          <p:cNvCxnSpPr>
            <a:cxnSpLocks/>
            <a:stCxn id="11" idx="2"/>
            <a:endCxn id="4" idx="5"/>
          </p:cNvCxnSpPr>
          <p:nvPr/>
        </p:nvCxnSpPr>
        <p:spPr>
          <a:xfrm flipH="1" flipV="1">
            <a:off x="2059444" y="3989501"/>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F74C081-BB9A-083C-AC82-03171498C229}"/>
              </a:ext>
            </a:extLst>
          </p:cNvPr>
          <p:cNvSpPr/>
          <p:nvPr/>
        </p:nvSpPr>
        <p:spPr>
          <a:xfrm rot="4213359">
            <a:off x="1039586" y="462687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9B1BF5E-C80B-52ED-578C-4ED5A2CE0C2B}"/>
              </a:ext>
            </a:extLst>
          </p:cNvPr>
          <p:cNvCxnSpPr>
            <a:cxnSpLocks/>
            <a:stCxn id="13" idx="1"/>
            <a:endCxn id="4" idx="3"/>
          </p:cNvCxnSpPr>
          <p:nvPr/>
        </p:nvCxnSpPr>
        <p:spPr>
          <a:xfrm flipV="1">
            <a:off x="1365601" y="4120082"/>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D3074-5FDD-B98C-C586-85659D5E3A11}"/>
              </a:ext>
            </a:extLst>
          </p:cNvPr>
          <p:cNvCxnSpPr>
            <a:cxnSpLocks/>
            <a:stCxn id="5" idx="4"/>
            <a:endCxn id="4" idx="6"/>
          </p:cNvCxnSpPr>
          <p:nvPr/>
        </p:nvCxnSpPr>
        <p:spPr>
          <a:xfrm flipH="1">
            <a:off x="2055404" y="3221838"/>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161A36-8537-A205-C911-B677B7C740FE}"/>
              </a:ext>
            </a:extLst>
          </p:cNvPr>
          <p:cNvCxnSpPr>
            <a:cxnSpLocks/>
            <a:stCxn id="6" idx="4"/>
            <a:endCxn id="11" idx="7"/>
          </p:cNvCxnSpPr>
          <p:nvPr/>
        </p:nvCxnSpPr>
        <p:spPr>
          <a:xfrm flipH="1">
            <a:off x="3338026" y="3644424"/>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FB7916-7B41-903A-E30F-3DE29F096631}"/>
              </a:ext>
            </a:extLst>
          </p:cNvPr>
          <p:cNvCxnSpPr>
            <a:cxnSpLocks/>
            <a:stCxn id="7" idx="0"/>
            <a:endCxn id="4" idx="4"/>
          </p:cNvCxnSpPr>
          <p:nvPr/>
        </p:nvCxnSpPr>
        <p:spPr>
          <a:xfrm flipH="1" flipV="1">
            <a:off x="1938615" y="4116042"/>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63157C-489D-792C-4976-CD6920AC84C7}"/>
              </a:ext>
            </a:extLst>
          </p:cNvPr>
          <p:cNvCxnSpPr>
            <a:cxnSpLocks/>
            <a:stCxn id="13" idx="7"/>
            <a:endCxn id="7" idx="1"/>
          </p:cNvCxnSpPr>
          <p:nvPr/>
        </p:nvCxnSpPr>
        <p:spPr>
          <a:xfrm>
            <a:off x="1474991" y="4952892"/>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702C1AB-F5B4-6641-B729-139D07DE9037}"/>
              </a:ext>
            </a:extLst>
          </p:cNvPr>
          <p:cNvSpPr/>
          <p:nvPr/>
        </p:nvSpPr>
        <p:spPr>
          <a:xfrm rot="1033094">
            <a:off x="381272" y="351473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99734ED-092D-5D73-F9EB-A6A2E212164E}"/>
              </a:ext>
            </a:extLst>
          </p:cNvPr>
          <p:cNvCxnSpPr>
            <a:cxnSpLocks/>
            <a:stCxn id="13" idx="2"/>
            <a:endCxn id="19" idx="5"/>
          </p:cNvCxnSpPr>
          <p:nvPr/>
        </p:nvCxnSpPr>
        <p:spPr>
          <a:xfrm flipH="1" flipV="1">
            <a:off x="716424" y="3945586"/>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A24127-ACD2-ECDB-24DE-6F7B35DBDA4D}"/>
              </a:ext>
            </a:extLst>
          </p:cNvPr>
          <p:cNvCxnSpPr>
            <a:cxnSpLocks/>
            <a:stCxn id="8" idx="2"/>
            <a:endCxn id="5" idx="7"/>
          </p:cNvCxnSpPr>
          <p:nvPr/>
        </p:nvCxnSpPr>
        <p:spPr>
          <a:xfrm flipH="1">
            <a:off x="2930530" y="2650471"/>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5D245AE-EB46-A7F2-971E-8740D6D626A1}"/>
              </a:ext>
            </a:extLst>
          </p:cNvPr>
          <p:cNvCxnSpPr>
            <a:cxnSpLocks/>
            <a:stCxn id="6" idx="1"/>
            <a:endCxn id="8" idx="4"/>
          </p:cNvCxnSpPr>
          <p:nvPr/>
        </p:nvCxnSpPr>
        <p:spPr>
          <a:xfrm flipH="1" flipV="1">
            <a:off x="3769037" y="2737478"/>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43D361-9785-A08D-7096-B9D778558D55}"/>
              </a:ext>
            </a:extLst>
          </p:cNvPr>
          <p:cNvCxnSpPr>
            <a:cxnSpLocks/>
            <a:stCxn id="8" idx="1"/>
            <a:endCxn id="3" idx="7"/>
          </p:cNvCxnSpPr>
          <p:nvPr/>
        </p:nvCxnSpPr>
        <p:spPr>
          <a:xfrm flipH="1" flipV="1">
            <a:off x="1599382" y="2438352"/>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126CFB9-310D-334A-0800-BD8D620E1FA9}"/>
              </a:ext>
            </a:extLst>
          </p:cNvPr>
          <p:cNvSpPr/>
          <p:nvPr/>
        </p:nvSpPr>
        <p:spPr>
          <a:xfrm rot="1418493">
            <a:off x="5703348" y="2154029"/>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B4FFF04-D29C-F07D-FDA5-8739BD0EAC00}"/>
              </a:ext>
            </a:extLst>
          </p:cNvPr>
          <p:cNvSpPr/>
          <p:nvPr/>
        </p:nvSpPr>
        <p:spPr>
          <a:xfrm rot="20170624">
            <a:off x="6163147" y="3539339"/>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FDC9DDD-23B8-EB94-14AA-7457210B0B09}"/>
              </a:ext>
            </a:extLst>
          </p:cNvPr>
          <p:cNvSpPr/>
          <p:nvPr/>
        </p:nvSpPr>
        <p:spPr>
          <a:xfrm rot="1581074">
            <a:off x="7030798" y="264941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EC63B20-33CA-7363-ED03-B04FE52C45C8}"/>
              </a:ext>
            </a:extLst>
          </p:cNvPr>
          <p:cNvSpPr/>
          <p:nvPr/>
        </p:nvSpPr>
        <p:spPr>
          <a:xfrm rot="1839900">
            <a:off x="8475347" y="308021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086EE7D-B95A-045C-04EF-8C20250C174D}"/>
              </a:ext>
            </a:extLst>
          </p:cNvPr>
          <p:cNvSpPr/>
          <p:nvPr/>
        </p:nvSpPr>
        <p:spPr>
          <a:xfrm rot="19638728">
            <a:off x="6724482" y="4859561"/>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E932366-C18B-0293-7207-948531A4362C}"/>
              </a:ext>
            </a:extLst>
          </p:cNvPr>
          <p:cNvSpPr/>
          <p:nvPr/>
        </p:nvSpPr>
        <p:spPr>
          <a:xfrm rot="19836745">
            <a:off x="7973726" y="2170714"/>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6763BC6-2EA1-4A49-A9CA-A16FCFE8B199}"/>
              </a:ext>
            </a:extLst>
          </p:cNvPr>
          <p:cNvCxnSpPr>
            <a:cxnSpLocks/>
            <a:stCxn id="27" idx="6"/>
            <a:endCxn id="29" idx="2"/>
          </p:cNvCxnSpPr>
          <p:nvPr/>
        </p:nvCxnSpPr>
        <p:spPr>
          <a:xfrm>
            <a:off x="6141362" y="2474301"/>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8A7CA9-2AF8-DE8F-622E-09658D857462}"/>
              </a:ext>
            </a:extLst>
          </p:cNvPr>
          <p:cNvCxnSpPr>
            <a:cxnSpLocks/>
            <a:stCxn id="27" idx="5"/>
            <a:endCxn id="28" idx="0"/>
          </p:cNvCxnSpPr>
          <p:nvPr/>
        </p:nvCxnSpPr>
        <p:spPr>
          <a:xfrm>
            <a:off x="6015205" y="2595529"/>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2B75B8B-27DF-707C-59F9-8909CAC64429}"/>
              </a:ext>
            </a:extLst>
          </p:cNvPr>
          <p:cNvSpPr/>
          <p:nvPr/>
        </p:nvSpPr>
        <p:spPr>
          <a:xfrm rot="804228">
            <a:off x="7460179" y="408066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E035F21-8629-699A-4093-6FD6BF34087B}"/>
              </a:ext>
            </a:extLst>
          </p:cNvPr>
          <p:cNvCxnSpPr>
            <a:cxnSpLocks/>
            <a:stCxn id="35" idx="2"/>
            <a:endCxn id="28" idx="5"/>
          </p:cNvCxnSpPr>
          <p:nvPr/>
        </p:nvCxnSpPr>
        <p:spPr>
          <a:xfrm flipH="1" flipV="1">
            <a:off x="6604910" y="3850521"/>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F183213-05A2-83C9-DE27-70EA06B4A508}"/>
              </a:ext>
            </a:extLst>
          </p:cNvPr>
          <p:cNvSpPr/>
          <p:nvPr/>
        </p:nvSpPr>
        <p:spPr>
          <a:xfrm rot="4213359">
            <a:off x="5585052" y="448789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E98BB57-F2C4-1E3E-3F84-FF1C70D3CAA4}"/>
              </a:ext>
            </a:extLst>
          </p:cNvPr>
          <p:cNvCxnSpPr>
            <a:cxnSpLocks/>
            <a:stCxn id="37" idx="1"/>
            <a:endCxn id="28" idx="3"/>
          </p:cNvCxnSpPr>
          <p:nvPr/>
        </p:nvCxnSpPr>
        <p:spPr>
          <a:xfrm flipV="1">
            <a:off x="5911067" y="3981102"/>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26D733-0E34-79D6-18F8-02CF58ABC807}"/>
              </a:ext>
            </a:extLst>
          </p:cNvPr>
          <p:cNvCxnSpPr>
            <a:cxnSpLocks/>
            <a:stCxn id="29" idx="4"/>
            <a:endCxn id="28" idx="6"/>
          </p:cNvCxnSpPr>
          <p:nvPr/>
        </p:nvCxnSpPr>
        <p:spPr>
          <a:xfrm flipH="1">
            <a:off x="6600870" y="3082858"/>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A4F714-06BF-774C-F229-7D7B9D1E9817}"/>
              </a:ext>
            </a:extLst>
          </p:cNvPr>
          <p:cNvCxnSpPr>
            <a:cxnSpLocks/>
            <a:stCxn id="30" idx="4"/>
            <a:endCxn id="35" idx="7"/>
          </p:cNvCxnSpPr>
          <p:nvPr/>
        </p:nvCxnSpPr>
        <p:spPr>
          <a:xfrm flipH="1">
            <a:off x="7883492" y="3505444"/>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AA56B4-4D85-7459-825C-46618FC11B52}"/>
              </a:ext>
            </a:extLst>
          </p:cNvPr>
          <p:cNvCxnSpPr>
            <a:cxnSpLocks/>
            <a:stCxn id="31" idx="0"/>
            <a:endCxn id="28" idx="4"/>
          </p:cNvCxnSpPr>
          <p:nvPr/>
        </p:nvCxnSpPr>
        <p:spPr>
          <a:xfrm flipH="1" flipV="1">
            <a:off x="6484081" y="3977062"/>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F66929-B2A9-7B8B-FD84-BD1531771C2F}"/>
              </a:ext>
            </a:extLst>
          </p:cNvPr>
          <p:cNvCxnSpPr>
            <a:cxnSpLocks/>
            <a:stCxn id="37" idx="7"/>
            <a:endCxn id="31" idx="1"/>
          </p:cNvCxnSpPr>
          <p:nvPr/>
        </p:nvCxnSpPr>
        <p:spPr>
          <a:xfrm>
            <a:off x="6020457" y="4813912"/>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935C75-3BF4-4F26-4F54-C7833208F26D}"/>
              </a:ext>
            </a:extLst>
          </p:cNvPr>
          <p:cNvSpPr/>
          <p:nvPr/>
        </p:nvSpPr>
        <p:spPr>
          <a:xfrm rot="1033094">
            <a:off x="4926738" y="337575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F99854C8-2940-3E9A-57C5-AE326ABF0E8C}"/>
              </a:ext>
            </a:extLst>
          </p:cNvPr>
          <p:cNvCxnSpPr>
            <a:cxnSpLocks/>
            <a:stCxn id="37" idx="2"/>
            <a:endCxn id="43" idx="5"/>
          </p:cNvCxnSpPr>
          <p:nvPr/>
        </p:nvCxnSpPr>
        <p:spPr>
          <a:xfrm flipH="1" flipV="1">
            <a:off x="5261890" y="3806606"/>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99565BF-D9BE-0FC8-4830-11B961E90247}"/>
              </a:ext>
            </a:extLst>
          </p:cNvPr>
          <p:cNvCxnSpPr>
            <a:cxnSpLocks/>
            <a:stCxn id="32" idx="2"/>
            <a:endCxn id="29" idx="7"/>
          </p:cNvCxnSpPr>
          <p:nvPr/>
        </p:nvCxnSpPr>
        <p:spPr>
          <a:xfrm flipH="1">
            <a:off x="7475996" y="2511491"/>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007D4DE-96CA-1904-601D-DEF05A56354A}"/>
              </a:ext>
            </a:extLst>
          </p:cNvPr>
          <p:cNvCxnSpPr>
            <a:cxnSpLocks/>
            <a:stCxn id="30" idx="1"/>
            <a:endCxn id="32" idx="4"/>
          </p:cNvCxnSpPr>
          <p:nvPr/>
        </p:nvCxnSpPr>
        <p:spPr>
          <a:xfrm flipH="1" flipV="1">
            <a:off x="8314503" y="2598498"/>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01C94-7920-B357-E871-A83FFA255AAD}"/>
              </a:ext>
            </a:extLst>
          </p:cNvPr>
          <p:cNvCxnSpPr>
            <a:cxnSpLocks/>
            <a:stCxn id="32" idx="1"/>
            <a:endCxn id="27" idx="7"/>
          </p:cNvCxnSpPr>
          <p:nvPr/>
        </p:nvCxnSpPr>
        <p:spPr>
          <a:xfrm flipH="1" flipV="1">
            <a:off x="6144848" y="2299372"/>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Thunderstorm - Free weather icons">
            <a:extLst>
              <a:ext uri="{FF2B5EF4-FFF2-40B4-BE49-F238E27FC236}">
                <a16:creationId xmlns:a16="http://schemas.microsoft.com/office/drawing/2014/main" id="{B0DA6885-8B99-E11F-2DED-D68413E3A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52" y="4346112"/>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Thunderstorm - Free weather icons">
            <a:extLst>
              <a:ext uri="{FF2B5EF4-FFF2-40B4-BE49-F238E27FC236}">
                <a16:creationId xmlns:a16="http://schemas.microsoft.com/office/drawing/2014/main" id="{A4D3EF7C-774C-F660-B004-2761C71B8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705" y="2434195"/>
            <a:ext cx="801832" cy="80183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BC7DE552-0933-D262-D27E-E05DC9995927}"/>
              </a:ext>
            </a:extLst>
          </p:cNvPr>
          <p:cNvSpPr txBox="1"/>
          <p:nvPr/>
        </p:nvSpPr>
        <p:spPr>
          <a:xfrm>
            <a:off x="5361347" y="5791218"/>
            <a:ext cx="327902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Further away things should matter less than closer things</a:t>
            </a:r>
          </a:p>
        </p:txBody>
      </p:sp>
      <p:sp>
        <p:nvSpPr>
          <p:cNvPr id="50" name="Rectangle: Rounded Corners 49">
            <a:extLst>
              <a:ext uri="{FF2B5EF4-FFF2-40B4-BE49-F238E27FC236}">
                <a16:creationId xmlns:a16="http://schemas.microsoft.com/office/drawing/2014/main" id="{D609700F-05C2-CBC2-85AA-7AACEF8CB16E}"/>
              </a:ext>
            </a:extLst>
          </p:cNvPr>
          <p:cNvSpPr/>
          <p:nvPr/>
        </p:nvSpPr>
        <p:spPr>
          <a:xfrm>
            <a:off x="5261890" y="5693639"/>
            <a:ext cx="3604625"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92D050"/>
              </a:solidFill>
            </a:endParaRPr>
          </a:p>
        </p:txBody>
      </p:sp>
      <p:sp>
        <p:nvSpPr>
          <p:cNvPr id="51" name="TextBox 50">
            <a:extLst>
              <a:ext uri="{FF2B5EF4-FFF2-40B4-BE49-F238E27FC236}">
                <a16:creationId xmlns:a16="http://schemas.microsoft.com/office/drawing/2014/main" id="{E43C42AE-A23F-53F0-26D9-79297154E3EA}"/>
              </a:ext>
            </a:extLst>
          </p:cNvPr>
          <p:cNvSpPr txBox="1"/>
          <p:nvPr/>
        </p:nvSpPr>
        <p:spPr>
          <a:xfrm>
            <a:off x="5509692" y="5508398"/>
            <a:ext cx="947919"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Locality</a:t>
            </a:r>
          </a:p>
        </p:txBody>
      </p:sp>
      <p:cxnSp>
        <p:nvCxnSpPr>
          <p:cNvPr id="53" name="Straight Arrow Connector 52">
            <a:extLst>
              <a:ext uri="{FF2B5EF4-FFF2-40B4-BE49-F238E27FC236}">
                <a16:creationId xmlns:a16="http://schemas.microsoft.com/office/drawing/2014/main" id="{E94EAFBD-401E-FD08-588E-BD61A2DDB780}"/>
              </a:ext>
            </a:extLst>
          </p:cNvPr>
          <p:cNvCxnSpPr/>
          <p:nvPr/>
        </p:nvCxnSpPr>
        <p:spPr>
          <a:xfrm>
            <a:off x="2612463" y="1789471"/>
            <a:ext cx="845213" cy="509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8EA000E-5800-706A-F5B7-0652B33036C6}"/>
              </a:ext>
            </a:extLst>
          </p:cNvPr>
          <p:cNvSpPr txBox="1"/>
          <p:nvPr/>
        </p:nvSpPr>
        <p:spPr>
          <a:xfrm>
            <a:off x="5506007" y="1273013"/>
            <a:ext cx="1917434"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High Probability of thunderstorm</a:t>
            </a:r>
          </a:p>
        </p:txBody>
      </p:sp>
      <p:cxnSp>
        <p:nvCxnSpPr>
          <p:cNvPr id="55" name="Straight Arrow Connector 54">
            <a:extLst>
              <a:ext uri="{FF2B5EF4-FFF2-40B4-BE49-F238E27FC236}">
                <a16:creationId xmlns:a16="http://schemas.microsoft.com/office/drawing/2014/main" id="{3BABCF83-F272-5FCD-DBA2-FFECF009EEFD}"/>
              </a:ext>
            </a:extLst>
          </p:cNvPr>
          <p:cNvCxnSpPr/>
          <p:nvPr/>
        </p:nvCxnSpPr>
        <p:spPr>
          <a:xfrm>
            <a:off x="7198930" y="1627646"/>
            <a:ext cx="845213" cy="509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1BE4046-E2AB-B623-D4D8-043E9842A3D8}"/>
              </a:ext>
            </a:extLst>
          </p:cNvPr>
          <p:cNvSpPr txBox="1"/>
          <p:nvPr/>
        </p:nvSpPr>
        <p:spPr>
          <a:xfrm>
            <a:off x="886158" y="1384068"/>
            <a:ext cx="1837312"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Low Probability of thunderstorm</a:t>
            </a:r>
          </a:p>
        </p:txBody>
      </p:sp>
    </p:spTree>
    <p:extLst>
      <p:ext uri="{BB962C8B-B14F-4D97-AF65-F5344CB8AC3E}">
        <p14:creationId xmlns:p14="http://schemas.microsoft.com/office/powerpoint/2010/main" val="4261854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1000"/>
                                        <p:tgtEl>
                                          <p:spTgt spid="56"/>
                                        </p:tgtEl>
                                      </p:cBhvr>
                                    </p:animEffect>
                                    <p:anim calcmode="lin" valueType="num">
                                      <p:cBhvr>
                                        <p:cTn id="22" dur="1000" fill="hold"/>
                                        <p:tgtEl>
                                          <p:spTgt spid="56"/>
                                        </p:tgtEl>
                                        <p:attrNameLst>
                                          <p:attrName>ppt_x</p:attrName>
                                        </p:attrNameLst>
                                      </p:cBhvr>
                                      <p:tavLst>
                                        <p:tav tm="0">
                                          <p:val>
                                            <p:strVal val="#ppt_x"/>
                                          </p:val>
                                        </p:tav>
                                        <p:tav tm="100000">
                                          <p:val>
                                            <p:strVal val="#ppt_x"/>
                                          </p:val>
                                        </p:tav>
                                      </p:tavLst>
                                    </p:anim>
                                    <p:anim calcmode="lin" valueType="num">
                                      <p:cBhvr>
                                        <p:cTn id="23" dur="1000" fill="hold"/>
                                        <p:tgtEl>
                                          <p:spTgt spid="5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1000"/>
                                        <p:tgtEl>
                                          <p:spTgt spid="53"/>
                                        </p:tgtEl>
                                      </p:cBhvr>
                                    </p:animEffect>
                                    <p:anim calcmode="lin" valueType="num">
                                      <p:cBhvr>
                                        <p:cTn id="27" dur="1000" fill="hold"/>
                                        <p:tgtEl>
                                          <p:spTgt spid="53"/>
                                        </p:tgtEl>
                                        <p:attrNameLst>
                                          <p:attrName>ppt_x</p:attrName>
                                        </p:attrNameLst>
                                      </p:cBhvr>
                                      <p:tavLst>
                                        <p:tav tm="0">
                                          <p:val>
                                            <p:strVal val="#ppt_x"/>
                                          </p:val>
                                        </p:tav>
                                        <p:tav tm="100000">
                                          <p:val>
                                            <p:strVal val="#ppt_x"/>
                                          </p:val>
                                        </p:tav>
                                      </p:tavLst>
                                    </p:anim>
                                    <p:anim calcmode="lin" valueType="num">
                                      <p:cBhvr>
                                        <p:cTn id="2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1000"/>
                                        <p:tgtEl>
                                          <p:spTgt spid="54"/>
                                        </p:tgtEl>
                                      </p:cBhvr>
                                    </p:animEffect>
                                    <p:anim calcmode="lin" valueType="num">
                                      <p:cBhvr>
                                        <p:cTn id="34" dur="1000" fill="hold"/>
                                        <p:tgtEl>
                                          <p:spTgt spid="54"/>
                                        </p:tgtEl>
                                        <p:attrNameLst>
                                          <p:attrName>ppt_x</p:attrName>
                                        </p:attrNameLst>
                                      </p:cBhvr>
                                      <p:tavLst>
                                        <p:tav tm="0">
                                          <p:val>
                                            <p:strVal val="#ppt_x"/>
                                          </p:val>
                                        </p:tav>
                                        <p:tav tm="100000">
                                          <p:val>
                                            <p:strVal val="#ppt_x"/>
                                          </p:val>
                                        </p:tav>
                                      </p:tavLst>
                                    </p:anim>
                                    <p:anim calcmode="lin" valueType="num">
                                      <p:cBhvr>
                                        <p:cTn id="35" dur="1000" fill="hold"/>
                                        <p:tgtEl>
                                          <p:spTgt spid="5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1000"/>
                                        <p:tgtEl>
                                          <p:spTgt spid="55"/>
                                        </p:tgtEl>
                                      </p:cBhvr>
                                    </p:animEffect>
                                    <p:anim calcmode="lin" valueType="num">
                                      <p:cBhvr>
                                        <p:cTn id="39" dur="1000" fill="hold"/>
                                        <p:tgtEl>
                                          <p:spTgt spid="55"/>
                                        </p:tgtEl>
                                        <p:attrNameLst>
                                          <p:attrName>ppt_x</p:attrName>
                                        </p:attrNameLst>
                                      </p:cBhvr>
                                      <p:tavLst>
                                        <p:tav tm="0">
                                          <p:val>
                                            <p:strVal val="#ppt_x"/>
                                          </p:val>
                                        </p:tav>
                                        <p:tav tm="100000">
                                          <p:val>
                                            <p:strVal val="#ppt_x"/>
                                          </p:val>
                                        </p:tav>
                                      </p:tavLst>
                                    </p:anim>
                                    <p:anim calcmode="lin" valueType="num">
                                      <p:cBhvr>
                                        <p:cTn id="4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1000"/>
                                        <p:tgtEl>
                                          <p:spTgt spid="51"/>
                                        </p:tgtEl>
                                      </p:cBhvr>
                                    </p:animEffect>
                                    <p:anim calcmode="lin" valueType="num">
                                      <p:cBhvr>
                                        <p:cTn id="51" dur="1000" fill="hold"/>
                                        <p:tgtEl>
                                          <p:spTgt spid="51"/>
                                        </p:tgtEl>
                                        <p:attrNameLst>
                                          <p:attrName>ppt_x</p:attrName>
                                        </p:attrNameLst>
                                      </p:cBhvr>
                                      <p:tavLst>
                                        <p:tav tm="0">
                                          <p:val>
                                            <p:strVal val="#ppt_x"/>
                                          </p:val>
                                        </p:tav>
                                        <p:tav tm="100000">
                                          <p:val>
                                            <p:strVal val="#ppt_x"/>
                                          </p:val>
                                        </p:tav>
                                      </p:tavLst>
                                    </p:anim>
                                    <p:anim calcmode="lin" valueType="num">
                                      <p:cBhvr>
                                        <p:cTn id="52" dur="100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1000"/>
                                        <p:tgtEl>
                                          <p:spTgt spid="49"/>
                                        </p:tgtEl>
                                      </p:cBhvr>
                                    </p:animEffect>
                                    <p:anim calcmode="lin" valueType="num">
                                      <p:cBhvr>
                                        <p:cTn id="56" dur="1000" fill="hold"/>
                                        <p:tgtEl>
                                          <p:spTgt spid="49"/>
                                        </p:tgtEl>
                                        <p:attrNameLst>
                                          <p:attrName>ppt_x</p:attrName>
                                        </p:attrNameLst>
                                      </p:cBhvr>
                                      <p:tavLst>
                                        <p:tav tm="0">
                                          <p:val>
                                            <p:strVal val="#ppt_x"/>
                                          </p:val>
                                        </p:tav>
                                        <p:tav tm="100000">
                                          <p:val>
                                            <p:strVal val="#ppt_x"/>
                                          </p:val>
                                        </p:tav>
                                      </p:tavLst>
                                    </p:anim>
                                    <p:anim calcmode="lin" valueType="num">
                                      <p:cBhvr>
                                        <p:cTn id="5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animBg="1"/>
      <p:bldP spid="54"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F568-9A47-5769-5053-8427A87CE67F}"/>
              </a:ext>
            </a:extLst>
          </p:cNvPr>
          <p:cNvSpPr>
            <a:spLocks noGrp="1"/>
          </p:cNvSpPr>
          <p:nvPr>
            <p:ph type="title"/>
          </p:nvPr>
        </p:nvSpPr>
        <p:spPr/>
        <p:txBody>
          <a:bodyPr/>
          <a:lstStyle/>
          <a:p>
            <a:r>
              <a:rPr lang="en-SG"/>
              <a:t>Introduction</a:t>
            </a:r>
          </a:p>
        </p:txBody>
      </p:sp>
      <p:sp>
        <p:nvSpPr>
          <p:cNvPr id="4" name="TextBox 3">
            <a:extLst>
              <a:ext uri="{FF2B5EF4-FFF2-40B4-BE49-F238E27FC236}">
                <a16:creationId xmlns:a16="http://schemas.microsoft.com/office/drawing/2014/main" id="{82957272-22D3-84C1-9709-61170BDF4B26}"/>
              </a:ext>
            </a:extLst>
          </p:cNvPr>
          <p:cNvSpPr txBox="1"/>
          <p:nvPr/>
        </p:nvSpPr>
        <p:spPr>
          <a:xfrm>
            <a:off x="929891" y="2055467"/>
            <a:ext cx="2994409" cy="646331"/>
          </a:xfrm>
          <a:prstGeom prst="rect">
            <a:avLst/>
          </a:prstGeom>
          <a:noFill/>
        </p:spPr>
        <p:txBody>
          <a:bodyPr wrap="square" rtlCol="0">
            <a:spAutoFit/>
          </a:bodyPr>
          <a:lstStyle/>
          <a:p>
            <a:pPr marL="285750" indent="-285750" algn="l">
              <a:buFont typeface="Arial" panose="020B0604020202020204" pitchFamily="34" charset="0"/>
              <a:buChar char="•"/>
            </a:pPr>
            <a:r>
              <a:rPr lang="en-SG" i="1">
                <a:latin typeface="Segoe UI Semilight" panose="020B0402040204020203" pitchFamily="34" charset="0"/>
                <a:cs typeface="Segoe UI Semilight" panose="020B0402040204020203" pitchFamily="34" charset="0"/>
              </a:rPr>
              <a:t>A lot of data can be expressed in graphs</a:t>
            </a:r>
          </a:p>
        </p:txBody>
      </p:sp>
      <p:pic>
        <p:nvPicPr>
          <p:cNvPr id="6" name="Picture 5">
            <a:extLst>
              <a:ext uri="{FF2B5EF4-FFF2-40B4-BE49-F238E27FC236}">
                <a16:creationId xmlns:a16="http://schemas.microsoft.com/office/drawing/2014/main" id="{F430CA50-0314-5DD7-2847-159CB8B77BCB}"/>
              </a:ext>
            </a:extLst>
          </p:cNvPr>
          <p:cNvPicPr>
            <a:picLocks noChangeAspect="1"/>
          </p:cNvPicPr>
          <p:nvPr/>
        </p:nvPicPr>
        <p:blipFill>
          <a:blip r:embed="rId2"/>
          <a:stretch>
            <a:fillRect/>
          </a:stretch>
        </p:blipFill>
        <p:spPr>
          <a:xfrm>
            <a:off x="628650" y="3524639"/>
            <a:ext cx="3892551" cy="2595034"/>
          </a:xfrm>
          <a:prstGeom prst="rect">
            <a:avLst/>
          </a:prstGeom>
          <a:solidFill>
            <a:srgbClr val="FFFFFF">
              <a:shade val="85000"/>
            </a:srgbClr>
          </a:solidFill>
          <a:ln w="12700" cap="rnd">
            <a:solidFill>
              <a:schemeClr val="tx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6" name="Picture 2">
            <a:extLst>
              <a:ext uri="{FF2B5EF4-FFF2-40B4-BE49-F238E27FC236}">
                <a16:creationId xmlns:a16="http://schemas.microsoft.com/office/drawing/2014/main" id="{7D4BB07F-0679-E230-ABD4-BB3C4B715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1" y="748431"/>
            <a:ext cx="2286419" cy="228968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48CF2F-7792-A9AF-34B6-07D4B7160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686" y="3422742"/>
            <a:ext cx="3727939" cy="26969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4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anim calcmode="lin" valueType="num">
                                      <p:cBhvr>
                                        <p:cTn id="29" dur="1000" fill="hold"/>
                                        <p:tgtEl>
                                          <p:spTgt spid="1028"/>
                                        </p:tgtEl>
                                        <p:attrNameLst>
                                          <p:attrName>ppt_x</p:attrName>
                                        </p:attrNameLst>
                                      </p:cBhvr>
                                      <p:tavLst>
                                        <p:tav tm="0">
                                          <p:val>
                                            <p:strVal val="#ppt_x"/>
                                          </p:val>
                                        </p:tav>
                                        <p:tav tm="100000">
                                          <p:val>
                                            <p:strVal val="#ppt_x"/>
                                          </p:val>
                                        </p:tav>
                                      </p:tavLst>
                                    </p:anim>
                                    <p:anim calcmode="lin" valueType="num">
                                      <p:cBhvr>
                                        <p:cTn id="30"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3A1C-45B7-ED51-BF6E-251827BADC6F}"/>
              </a:ext>
            </a:extLst>
          </p:cNvPr>
          <p:cNvSpPr>
            <a:spLocks noGrp="1"/>
          </p:cNvSpPr>
          <p:nvPr>
            <p:ph type="title"/>
          </p:nvPr>
        </p:nvSpPr>
        <p:spPr/>
        <p:txBody>
          <a:bodyPr/>
          <a:lstStyle/>
          <a:p>
            <a:r>
              <a:rPr lang="en-SG" dirty="0"/>
              <a:t>Permutation invariance</a:t>
            </a:r>
          </a:p>
        </p:txBody>
      </p:sp>
      <p:sp>
        <p:nvSpPr>
          <p:cNvPr id="3" name="Oval 2">
            <a:extLst>
              <a:ext uri="{FF2B5EF4-FFF2-40B4-BE49-F238E27FC236}">
                <a16:creationId xmlns:a16="http://schemas.microsoft.com/office/drawing/2014/main" id="{747AAF9D-3EBA-3A8C-986F-734305796E99}"/>
              </a:ext>
            </a:extLst>
          </p:cNvPr>
          <p:cNvSpPr/>
          <p:nvPr/>
        </p:nvSpPr>
        <p:spPr>
          <a:xfrm>
            <a:off x="1038422" y="4146054"/>
            <a:ext cx="1292308" cy="1292308"/>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321F388-FCE9-4B03-BFDE-3BE07ABC9C31}"/>
              </a:ext>
            </a:extLst>
          </p:cNvPr>
          <p:cNvSpPr/>
          <p:nvPr/>
        </p:nvSpPr>
        <p:spPr>
          <a:xfrm>
            <a:off x="4012681" y="4146054"/>
            <a:ext cx="1292308" cy="1292308"/>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9226D8-F0D5-2B40-2999-0CB1DD182104}"/>
              </a:ext>
            </a:extLst>
          </p:cNvPr>
          <p:cNvSpPr/>
          <p:nvPr/>
        </p:nvSpPr>
        <p:spPr>
          <a:xfrm>
            <a:off x="7223042" y="4146054"/>
            <a:ext cx="1292308" cy="1292308"/>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514E4C2-8F7E-98A0-1E68-D9DFED82282F}"/>
              </a:ext>
            </a:extLst>
          </p:cNvPr>
          <p:cNvCxnSpPr>
            <a:cxnSpLocks/>
            <a:stCxn id="3" idx="6"/>
            <a:endCxn id="6" idx="2"/>
          </p:cNvCxnSpPr>
          <p:nvPr/>
        </p:nvCxnSpPr>
        <p:spPr>
          <a:xfrm>
            <a:off x="2330730" y="4792208"/>
            <a:ext cx="1681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A3C22-21BC-F60F-89EC-CFD96F5A417A}"/>
              </a:ext>
            </a:extLst>
          </p:cNvPr>
          <p:cNvCxnSpPr>
            <a:cxnSpLocks/>
            <a:stCxn id="6" idx="6"/>
            <a:endCxn id="7" idx="2"/>
          </p:cNvCxnSpPr>
          <p:nvPr/>
        </p:nvCxnSpPr>
        <p:spPr>
          <a:xfrm>
            <a:off x="5304989" y="4792208"/>
            <a:ext cx="191805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5F404E-8EF4-3498-8913-CB577153F777}"/>
              </a:ext>
            </a:extLst>
          </p:cNvPr>
          <p:cNvSpPr txBox="1"/>
          <p:nvPr/>
        </p:nvSpPr>
        <p:spPr>
          <a:xfrm>
            <a:off x="1902592" y="2220888"/>
            <a:ext cx="5676487"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We cannot bias given nodes that are connected on a graph, when information is shared within the graph context</a:t>
            </a:r>
          </a:p>
        </p:txBody>
      </p:sp>
      <p:sp>
        <p:nvSpPr>
          <p:cNvPr id="16" name="Rectangle: Rounded Corners 15">
            <a:extLst>
              <a:ext uri="{FF2B5EF4-FFF2-40B4-BE49-F238E27FC236}">
                <a16:creationId xmlns:a16="http://schemas.microsoft.com/office/drawing/2014/main" id="{172D6A38-F7D2-23F4-B8DE-A751FCC87D50}"/>
              </a:ext>
            </a:extLst>
          </p:cNvPr>
          <p:cNvSpPr/>
          <p:nvPr/>
        </p:nvSpPr>
        <p:spPr>
          <a:xfrm>
            <a:off x="1803136" y="2123310"/>
            <a:ext cx="5419906" cy="1155148"/>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7" name="TextBox 16">
            <a:extLst>
              <a:ext uri="{FF2B5EF4-FFF2-40B4-BE49-F238E27FC236}">
                <a16:creationId xmlns:a16="http://schemas.microsoft.com/office/drawing/2014/main" id="{78D2A18B-9DD5-B30C-EA9A-F4351D3A2C24}"/>
              </a:ext>
            </a:extLst>
          </p:cNvPr>
          <p:cNvSpPr txBox="1"/>
          <p:nvPr/>
        </p:nvSpPr>
        <p:spPr>
          <a:xfrm>
            <a:off x="2050938" y="1938067"/>
            <a:ext cx="592347"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Bias</a:t>
            </a:r>
          </a:p>
        </p:txBody>
      </p:sp>
    </p:spTree>
    <p:extLst>
      <p:ext uri="{BB962C8B-B14F-4D97-AF65-F5344CB8AC3E}">
        <p14:creationId xmlns:p14="http://schemas.microsoft.com/office/powerpoint/2010/main" val="1954263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4062-52D8-477E-561D-9B97BDC59219}"/>
              </a:ext>
            </a:extLst>
          </p:cNvPr>
          <p:cNvSpPr>
            <a:spLocks noGrp="1"/>
          </p:cNvSpPr>
          <p:nvPr>
            <p:ph type="title"/>
          </p:nvPr>
        </p:nvSpPr>
        <p:spPr/>
        <p:txBody>
          <a:bodyPr/>
          <a:lstStyle/>
          <a:p>
            <a:r>
              <a:rPr lang="en-SG" dirty="0"/>
              <a:t>Message passing</a:t>
            </a:r>
          </a:p>
        </p:txBody>
      </p:sp>
      <p:sp>
        <p:nvSpPr>
          <p:cNvPr id="4" name="Rectangle: Rounded Corners 3">
            <a:extLst>
              <a:ext uri="{FF2B5EF4-FFF2-40B4-BE49-F238E27FC236}">
                <a16:creationId xmlns:a16="http://schemas.microsoft.com/office/drawing/2014/main" id="{01F6B8E9-7EA1-2B92-E380-FDB83CBA958A}"/>
              </a:ext>
            </a:extLst>
          </p:cNvPr>
          <p:cNvSpPr/>
          <p:nvPr/>
        </p:nvSpPr>
        <p:spPr>
          <a:xfrm>
            <a:off x="737419" y="1902788"/>
            <a:ext cx="7669161" cy="816078"/>
          </a:xfrm>
          <a:prstGeom prst="roundRect">
            <a:avLst/>
          </a:prstGeom>
          <a:solidFill>
            <a:srgbClr val="5D81B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t>Step 1: Neighbour </a:t>
            </a:r>
            <a:r>
              <a:rPr lang="en-SG" sz="2400" i="1" dirty="0">
                <a:latin typeface="Segoe UI Semilight" panose="020B0402040204020203" pitchFamily="34" charset="0"/>
                <a:cs typeface="Segoe UI Semilight" panose="020B0402040204020203" pitchFamily="34" charset="0"/>
              </a:rPr>
              <a:t>Node features are transformed</a:t>
            </a:r>
          </a:p>
        </p:txBody>
      </p:sp>
      <p:sp>
        <p:nvSpPr>
          <p:cNvPr id="5" name="Rectangle: Rounded Corners 4">
            <a:extLst>
              <a:ext uri="{FF2B5EF4-FFF2-40B4-BE49-F238E27FC236}">
                <a16:creationId xmlns:a16="http://schemas.microsoft.com/office/drawing/2014/main" id="{4035F860-01BF-E204-06D2-34934536FEB4}"/>
              </a:ext>
            </a:extLst>
          </p:cNvPr>
          <p:cNvSpPr/>
          <p:nvPr/>
        </p:nvSpPr>
        <p:spPr>
          <a:xfrm>
            <a:off x="737419" y="2953300"/>
            <a:ext cx="7669161" cy="816078"/>
          </a:xfrm>
          <a:prstGeom prst="roundRect">
            <a:avLst/>
          </a:prstGeom>
          <a:solidFill>
            <a:srgbClr val="5D81B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t>Step 2: Aggregate neighbours transformed features</a:t>
            </a:r>
          </a:p>
        </p:txBody>
      </p:sp>
      <p:sp>
        <p:nvSpPr>
          <p:cNvPr id="6" name="Rectangle: Rounded Corners 5">
            <a:extLst>
              <a:ext uri="{FF2B5EF4-FFF2-40B4-BE49-F238E27FC236}">
                <a16:creationId xmlns:a16="http://schemas.microsoft.com/office/drawing/2014/main" id="{7E178781-ABAB-0CB5-01EF-321109FE6F29}"/>
              </a:ext>
            </a:extLst>
          </p:cNvPr>
          <p:cNvSpPr/>
          <p:nvPr/>
        </p:nvSpPr>
        <p:spPr>
          <a:xfrm>
            <a:off x="737419" y="4003812"/>
            <a:ext cx="7669161" cy="816078"/>
          </a:xfrm>
          <a:prstGeom prst="roundRect">
            <a:avLst/>
          </a:prstGeom>
          <a:solidFill>
            <a:srgbClr val="5D81B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Step 3: Combine with the node feature</a:t>
            </a:r>
          </a:p>
        </p:txBody>
      </p:sp>
      <p:sp>
        <p:nvSpPr>
          <p:cNvPr id="7" name="Rectangle: Rounded Corners 6">
            <a:extLst>
              <a:ext uri="{FF2B5EF4-FFF2-40B4-BE49-F238E27FC236}">
                <a16:creationId xmlns:a16="http://schemas.microsoft.com/office/drawing/2014/main" id="{D83661BD-732E-5913-F592-52B38D5DBBAF}"/>
              </a:ext>
            </a:extLst>
          </p:cNvPr>
          <p:cNvSpPr/>
          <p:nvPr/>
        </p:nvSpPr>
        <p:spPr>
          <a:xfrm>
            <a:off x="737419" y="5054324"/>
            <a:ext cx="7669161" cy="816078"/>
          </a:xfrm>
          <a:prstGeom prst="roundRect">
            <a:avLst/>
          </a:prstGeom>
          <a:solidFill>
            <a:srgbClr val="5D81B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Step 4: Repeat for every node</a:t>
            </a:r>
          </a:p>
        </p:txBody>
      </p:sp>
    </p:spTree>
    <p:extLst>
      <p:ext uri="{BB962C8B-B14F-4D97-AF65-F5344CB8AC3E}">
        <p14:creationId xmlns:p14="http://schemas.microsoft.com/office/powerpoint/2010/main" val="265708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A794FAF0-656D-EE4D-CE52-9DB0D3BA5BD0}"/>
              </a:ext>
            </a:extLst>
          </p:cNvPr>
          <p:cNvCxnSpPr>
            <a:cxnSpLocks/>
            <a:stCxn id="11" idx="2"/>
            <a:endCxn id="44" idx="0"/>
          </p:cNvCxnSpPr>
          <p:nvPr/>
        </p:nvCxnSpPr>
        <p:spPr>
          <a:xfrm flipH="1">
            <a:off x="684893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0C848D-3B1F-BC8D-8B20-6BC03B23CD20}"/>
              </a:ext>
            </a:extLst>
          </p:cNvPr>
          <p:cNvCxnSpPr>
            <a:cxnSpLocks/>
            <a:stCxn id="12" idx="2"/>
            <a:endCxn id="48" idx="0"/>
          </p:cNvCxnSpPr>
          <p:nvPr/>
        </p:nvCxnSpPr>
        <p:spPr>
          <a:xfrm>
            <a:off x="776093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308DF3-FF4D-5692-9527-51A3142846A4}"/>
              </a:ext>
            </a:extLst>
          </p:cNvPr>
          <p:cNvCxnSpPr>
            <a:cxnSpLocks/>
            <a:stCxn id="10" idx="2"/>
            <a:endCxn id="42" idx="0"/>
          </p:cNvCxnSpPr>
          <p:nvPr/>
        </p:nvCxnSpPr>
        <p:spPr>
          <a:xfrm flipH="1">
            <a:off x="593692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Simple GNN Layer</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4657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8510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9611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3919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1712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4824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7860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9072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3923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1622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7996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2928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3945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8171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2887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1256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6874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1183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8232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9102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6110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6979731"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Process embeddings </a:t>
            </a:r>
            <a:r>
              <a:rPr lang="en-US" i="1">
                <a:latin typeface="Segoe UI Semibold" panose="020B0702040204020203" pitchFamily="34" charset="0"/>
                <a:cs typeface="Segoe UI Semibold" panose="020B0702040204020203" pitchFamily="34" charset="0"/>
              </a:rPr>
              <a:t>without</a:t>
            </a:r>
            <a:r>
              <a:rPr lang="en-US" i="1">
                <a:latin typeface="Segoe UI Semilight" panose="020B0402040204020203" pitchFamily="34" charset="0"/>
                <a:cs typeface="Segoe UI Semilight" panose="020B0402040204020203" pitchFamily="34" charset="0"/>
              </a:rPr>
              <a:t> </a:t>
            </a:r>
            <a:r>
              <a:rPr lang="en-US" i="1">
                <a:latin typeface="Segoe UI Semibold" panose="020B0702040204020203" pitchFamily="34" charset="0"/>
                <a:cs typeface="Segoe UI Semibold" panose="020B0702040204020203" pitchFamily="34" charset="0"/>
              </a:rPr>
              <a:t>changing</a:t>
            </a:r>
            <a:r>
              <a:rPr lang="en-US" i="1">
                <a:latin typeface="Segoe UI Semilight" panose="020B0402040204020203" pitchFamily="34" charset="0"/>
                <a:cs typeface="Segoe UI Semilight" panose="020B0402040204020203" pitchFamily="34" charset="0"/>
              </a:rPr>
              <a:t> the </a:t>
            </a:r>
            <a:r>
              <a:rPr lang="en-US" i="1">
                <a:latin typeface="Segoe UI Semibold" panose="020B0702040204020203" pitchFamily="34" charset="0"/>
                <a:cs typeface="Segoe UI Semibold" panose="020B0702040204020203" pitchFamily="34" charset="0"/>
              </a:rPr>
              <a:t>connectivity</a:t>
            </a:r>
            <a:r>
              <a:rPr lang="en-US" i="1">
                <a:latin typeface="Segoe UI Semilight" panose="020B0402040204020203" pitchFamily="34" charset="0"/>
                <a:cs typeface="Segoe UI Semilight" panose="020B0402040204020203" pitchFamily="34" charset="0"/>
              </a:rPr>
              <a:t> of the graph</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577877-0E54-18A8-E156-7FDFA9E11A0A}"/>
                  </a:ext>
                </a:extLst>
              </p:cNvPr>
              <p:cNvSpPr txBox="1"/>
              <p:nvPr/>
            </p:nvSpPr>
            <p:spPr>
              <a:xfrm>
                <a:off x="566909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34577877-0E54-18A8-E156-7FDFA9E11A0A}"/>
                  </a:ext>
                </a:extLst>
              </p:cNvPr>
              <p:cNvSpPr txBox="1">
                <a:spLocks noRot="1" noChangeAspect="1" noMove="1" noResize="1" noEditPoints="1" noAdjustHandles="1" noChangeArrowheads="1" noChangeShapeType="1" noTextEdit="1"/>
              </p:cNvSpPr>
              <p:nvPr/>
            </p:nvSpPr>
            <p:spPr>
              <a:xfrm>
                <a:off x="5669099" y="2322175"/>
                <a:ext cx="53565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D2D728-DEBA-7CBD-F912-AD861190E43A}"/>
                  </a:ext>
                </a:extLst>
              </p:cNvPr>
              <p:cNvSpPr txBox="1"/>
              <p:nvPr/>
            </p:nvSpPr>
            <p:spPr>
              <a:xfrm>
                <a:off x="659512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13D2D728-DEBA-7CBD-F912-AD861190E43A}"/>
                  </a:ext>
                </a:extLst>
              </p:cNvPr>
              <p:cNvSpPr txBox="1">
                <a:spLocks noRot="1" noChangeAspect="1" noMove="1" noResize="1" noEditPoints="1" noAdjustHandles="1" noChangeArrowheads="1" noChangeShapeType="1" noTextEdit="1"/>
              </p:cNvSpPr>
              <p:nvPr/>
            </p:nvSpPr>
            <p:spPr>
              <a:xfrm>
                <a:off x="6595129" y="2325956"/>
                <a:ext cx="51642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43F7E-2C68-732E-A147-CE8E595505CD}"/>
                  </a:ext>
                </a:extLst>
              </p:cNvPr>
              <p:cNvSpPr txBox="1"/>
              <p:nvPr/>
            </p:nvSpPr>
            <p:spPr>
              <a:xfrm>
                <a:off x="750192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2" name="TextBox 11">
                <a:extLst>
                  <a:ext uri="{FF2B5EF4-FFF2-40B4-BE49-F238E27FC236}">
                    <a16:creationId xmlns:a16="http://schemas.microsoft.com/office/drawing/2014/main" id="{9D043F7E-2C68-732E-A147-CE8E595505CD}"/>
                  </a:ext>
                </a:extLst>
              </p:cNvPr>
              <p:cNvSpPr txBox="1">
                <a:spLocks noRot="1" noChangeAspect="1" noMove="1" noResize="1" noEditPoints="1" noAdjustHandles="1" noChangeArrowheads="1" noChangeShapeType="1" noTextEdit="1"/>
              </p:cNvSpPr>
              <p:nvPr/>
            </p:nvSpPr>
            <p:spPr>
              <a:xfrm>
                <a:off x="7501923" y="2325956"/>
                <a:ext cx="518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A3BA72-73EF-BDC7-90FD-0D86CE4C7097}"/>
                  </a:ext>
                </a:extLst>
              </p:cNvPr>
              <p:cNvSpPr/>
              <p:nvPr/>
            </p:nvSpPr>
            <p:spPr>
              <a:xfrm>
                <a:off x="558750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3" name="Rectangle 12">
                <a:extLst>
                  <a:ext uri="{FF2B5EF4-FFF2-40B4-BE49-F238E27FC236}">
                    <a16:creationId xmlns:a16="http://schemas.microsoft.com/office/drawing/2014/main" id="{93A3BA72-73EF-BDC7-90FD-0D86CE4C7097}"/>
                  </a:ext>
                </a:extLst>
              </p:cNvPr>
              <p:cNvSpPr>
                <a:spLocks noRot="1" noChangeAspect="1" noMove="1" noResize="1" noEditPoints="1" noAdjustHandles="1" noChangeArrowheads="1" noChangeShapeType="1" noTextEdit="1"/>
              </p:cNvSpPr>
              <p:nvPr/>
            </p:nvSpPr>
            <p:spPr>
              <a:xfrm>
                <a:off x="5587501" y="436566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BBEEFD-0129-DA2A-4F3F-A8FE9A6DC8FF}"/>
                  </a:ext>
                </a:extLst>
              </p:cNvPr>
              <p:cNvSpPr/>
              <p:nvPr/>
            </p:nvSpPr>
            <p:spPr>
              <a:xfrm>
                <a:off x="650590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5" name="Rectangle 14">
                <a:extLst>
                  <a:ext uri="{FF2B5EF4-FFF2-40B4-BE49-F238E27FC236}">
                    <a16:creationId xmlns:a16="http://schemas.microsoft.com/office/drawing/2014/main" id="{29BBEEFD-0129-DA2A-4F3F-A8FE9A6DC8FF}"/>
                  </a:ext>
                </a:extLst>
              </p:cNvPr>
              <p:cNvSpPr>
                <a:spLocks noRot="1" noChangeAspect="1" noMove="1" noResize="1" noEditPoints="1" noAdjustHandles="1" noChangeArrowheads="1" noChangeShapeType="1" noTextEdit="1"/>
              </p:cNvSpPr>
              <p:nvPr/>
            </p:nvSpPr>
            <p:spPr>
              <a:xfrm>
                <a:off x="6505901" y="4362690"/>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7E5340F-946B-D317-84F3-9ED71C9AE26F}"/>
                  </a:ext>
                </a:extLst>
              </p:cNvPr>
              <p:cNvSpPr/>
              <p:nvPr/>
            </p:nvSpPr>
            <p:spPr>
              <a:xfrm>
                <a:off x="741922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6" name="Rectangle 15">
                <a:extLst>
                  <a:ext uri="{FF2B5EF4-FFF2-40B4-BE49-F238E27FC236}">
                    <a16:creationId xmlns:a16="http://schemas.microsoft.com/office/drawing/2014/main" id="{87E5340F-946B-D317-84F3-9ED71C9AE26F}"/>
                  </a:ext>
                </a:extLst>
              </p:cNvPr>
              <p:cNvSpPr>
                <a:spLocks noRot="1" noChangeAspect="1" noMove="1" noResize="1" noEditPoints="1" noAdjustHandles="1" noChangeArrowheads="1" noChangeShapeType="1" noTextEdit="1"/>
              </p:cNvSpPr>
              <p:nvPr/>
            </p:nvSpPr>
            <p:spPr>
              <a:xfrm>
                <a:off x="7419221" y="4367387"/>
                <a:ext cx="703865" cy="626449"/>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5435052E-498A-0329-C424-4FC3D8ACC7A2}"/>
              </a:ext>
            </a:extLst>
          </p:cNvPr>
          <p:cNvSpPr/>
          <p:nvPr/>
        </p:nvSpPr>
        <p:spPr>
          <a:xfrm>
            <a:off x="536604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2338149-FFA0-734D-E844-DCB003CB92C6}"/>
                  </a:ext>
                </a:extLst>
              </p:cNvPr>
              <p:cNvSpPr txBox="1"/>
              <p:nvPr/>
            </p:nvSpPr>
            <p:spPr>
              <a:xfrm>
                <a:off x="555768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2" name="TextBox 41">
                <a:extLst>
                  <a:ext uri="{FF2B5EF4-FFF2-40B4-BE49-F238E27FC236}">
                    <a16:creationId xmlns:a16="http://schemas.microsoft.com/office/drawing/2014/main" id="{C2338149-FFA0-734D-E844-DCB003CB92C6}"/>
                  </a:ext>
                </a:extLst>
              </p:cNvPr>
              <p:cNvSpPr txBox="1">
                <a:spLocks noRot="1" noChangeAspect="1" noMove="1" noResize="1" noEditPoints="1" noAdjustHandles="1" noChangeArrowheads="1" noChangeShapeType="1" noTextEdit="1"/>
              </p:cNvSpPr>
              <p:nvPr/>
            </p:nvSpPr>
            <p:spPr>
              <a:xfrm>
                <a:off x="5557689" y="5434707"/>
                <a:ext cx="758477"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842FF6-6005-9433-0761-DDF38033F3CC}"/>
                  </a:ext>
                </a:extLst>
              </p:cNvPr>
              <p:cNvSpPr txBox="1"/>
              <p:nvPr/>
            </p:nvSpPr>
            <p:spPr>
              <a:xfrm>
                <a:off x="646969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4" name="TextBox 43">
                <a:extLst>
                  <a:ext uri="{FF2B5EF4-FFF2-40B4-BE49-F238E27FC236}">
                    <a16:creationId xmlns:a16="http://schemas.microsoft.com/office/drawing/2014/main" id="{B5842FF6-6005-9433-0761-DDF38033F3CC}"/>
                  </a:ext>
                </a:extLst>
              </p:cNvPr>
              <p:cNvSpPr txBox="1">
                <a:spLocks noRot="1" noChangeAspect="1" noMove="1" noResize="1" noEditPoints="1" noAdjustHandles="1" noChangeArrowheads="1" noChangeShapeType="1" noTextEdit="1"/>
              </p:cNvSpPr>
              <p:nvPr/>
            </p:nvSpPr>
            <p:spPr>
              <a:xfrm>
                <a:off x="6469692" y="5431658"/>
                <a:ext cx="75847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9E646C-4D70-5EE7-DC3C-A6B0E56D14E0}"/>
                  </a:ext>
                </a:extLst>
              </p:cNvPr>
              <p:cNvSpPr txBox="1"/>
              <p:nvPr/>
            </p:nvSpPr>
            <p:spPr>
              <a:xfrm>
                <a:off x="739191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8" name="TextBox 47">
                <a:extLst>
                  <a:ext uri="{FF2B5EF4-FFF2-40B4-BE49-F238E27FC236}">
                    <a16:creationId xmlns:a16="http://schemas.microsoft.com/office/drawing/2014/main" id="{649E646C-4D70-5EE7-DC3C-A6B0E56D14E0}"/>
                  </a:ext>
                </a:extLst>
              </p:cNvPr>
              <p:cNvSpPr txBox="1">
                <a:spLocks noRot="1" noChangeAspect="1" noMove="1" noResize="1" noEditPoints="1" noAdjustHandles="1" noChangeArrowheads="1" noChangeShapeType="1" noTextEdit="1"/>
              </p:cNvSpPr>
              <p:nvPr/>
            </p:nvSpPr>
            <p:spPr>
              <a:xfrm>
                <a:off x="7391914" y="5431658"/>
                <a:ext cx="758477" cy="369332"/>
              </a:xfrm>
              <a:prstGeom prst="rect">
                <a:avLst/>
              </a:prstGeom>
              <a:blipFill>
                <a:blip r:embed="rId11"/>
                <a:stretch>
                  <a:fillRect b="-3279"/>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682083E7-D7AC-EAA1-07CD-7D33C5063AF1}"/>
              </a:ext>
            </a:extLst>
          </p:cNvPr>
          <p:cNvSpPr/>
          <p:nvPr/>
        </p:nvSpPr>
        <p:spPr>
          <a:xfrm>
            <a:off x="596015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59" name="TextBox 58">
            <a:extLst>
              <a:ext uri="{FF2B5EF4-FFF2-40B4-BE49-F238E27FC236}">
                <a16:creationId xmlns:a16="http://schemas.microsoft.com/office/drawing/2014/main" id="{E9ADEC5A-2B95-85EE-0953-C3ACB623248A}"/>
              </a:ext>
            </a:extLst>
          </p:cNvPr>
          <p:cNvSpPr txBox="1"/>
          <p:nvPr/>
        </p:nvSpPr>
        <p:spPr>
          <a:xfrm>
            <a:off x="2186667" y="5900160"/>
            <a:ext cx="4770665"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Fails</a:t>
            </a:r>
            <a:r>
              <a:rPr lang="en-US" i="1">
                <a:latin typeface="Segoe UI Semilight" panose="020B0402040204020203" pitchFamily="34" charset="0"/>
                <a:cs typeface="Segoe UI Semilight" panose="020B0402040204020203" pitchFamily="34" charset="0"/>
              </a:rPr>
              <a:t> to account for </a:t>
            </a:r>
            <a:r>
              <a:rPr lang="en-US" i="1">
                <a:latin typeface="Segoe UI Semibold" panose="020B0702040204020203" pitchFamily="34" charset="0"/>
                <a:cs typeface="Segoe UI Semibold" panose="020B0702040204020203" pitchFamily="34" charset="0"/>
              </a:rPr>
              <a:t>connectivity of each node</a:t>
            </a:r>
          </a:p>
        </p:txBody>
      </p:sp>
    </p:spTree>
    <p:extLst>
      <p:ext uri="{BB962C8B-B14F-4D97-AF65-F5344CB8AC3E}">
        <p14:creationId xmlns:p14="http://schemas.microsoft.com/office/powerpoint/2010/main" val="404333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par>
                          <p:cTn id="14" fill="hold">
                            <p:stCondLst>
                              <p:cond delay="250"/>
                            </p:stCondLst>
                            <p:childTnLst>
                              <p:par>
                                <p:cTn id="15" presetID="2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250"/>
                                        <p:tgtEl>
                                          <p:spTgt spid="18"/>
                                        </p:tgtEl>
                                      </p:cBhvr>
                                    </p:animEffect>
                                  </p:childTnLst>
                                </p:cTn>
                              </p:par>
                              <p:par>
                                <p:cTn id="18" presetID="22" presetClass="entr" presetSubtype="1"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250"/>
                                        <p:tgtEl>
                                          <p:spTgt spid="23"/>
                                        </p:tgtEl>
                                      </p:cBhvr>
                                    </p:animEffect>
                                  </p:childTnLst>
                                </p:cTn>
                              </p:par>
                              <p:par>
                                <p:cTn id="21" presetID="2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250"/>
                                        <p:tgtEl>
                                          <p:spTgt spid="2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25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250"/>
                                        <p:tgtEl>
                                          <p:spTgt spid="15"/>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250"/>
                                        <p:tgtEl>
                                          <p:spTgt spid="16"/>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5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5" grpId="0" animBg="1"/>
      <p:bldP spid="16" grpId="0" animBg="1"/>
      <p:bldP spid="39" grpId="0" animBg="1"/>
      <p:bldP spid="42" grpId="0"/>
      <p:bldP spid="44" grpId="0"/>
      <p:bldP spid="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grpSp>
        <p:nvGrpSpPr>
          <p:cNvPr id="50" name="Group 49">
            <a:extLst>
              <a:ext uri="{FF2B5EF4-FFF2-40B4-BE49-F238E27FC236}">
                <a16:creationId xmlns:a16="http://schemas.microsoft.com/office/drawing/2014/main" id="{9BABB020-9F5F-36B0-4584-A48275AF8162}"/>
              </a:ext>
            </a:extLst>
          </p:cNvPr>
          <p:cNvGrpSpPr/>
          <p:nvPr/>
        </p:nvGrpSpPr>
        <p:grpSpPr>
          <a:xfrm>
            <a:off x="1295018" y="2477070"/>
            <a:ext cx="3165996" cy="2075104"/>
            <a:chOff x="1295018" y="2477070"/>
            <a:chExt cx="3165996" cy="2075104"/>
          </a:xfrm>
        </p:grpSpPr>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1549811" y="2602126"/>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3826356" y="2622127"/>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2004448"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15F22E6-6C52-62D6-495E-165819881615}"/>
              </a:ext>
            </a:extLst>
          </p:cNvPr>
          <p:cNvSpPr/>
          <p:nvPr/>
        </p:nvSpPr>
        <p:spPr>
          <a:xfrm rot="1581074">
            <a:off x="2872285" y="310028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582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5619207" y="258587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7263950" y="258187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6422714" y="25885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Brace 9">
            <a:extLst>
              <a:ext uri="{FF2B5EF4-FFF2-40B4-BE49-F238E27FC236}">
                <a16:creationId xmlns:a16="http://schemas.microsoft.com/office/drawing/2014/main" id="{A8B7B73A-8C2C-743E-4F7A-490B20DD1E75}"/>
              </a:ext>
            </a:extLst>
          </p:cNvPr>
          <p:cNvSpPr/>
          <p:nvPr/>
        </p:nvSpPr>
        <p:spPr>
          <a:xfrm rot="5400000">
            <a:off x="6549247" y="2110394"/>
            <a:ext cx="204134" cy="225719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801D46-91DA-C10F-A3C8-01EC71DABE3D}"/>
              </a:ext>
            </a:extLst>
          </p:cNvPr>
          <p:cNvSpPr txBox="1"/>
          <p:nvPr/>
        </p:nvSpPr>
        <p:spPr>
          <a:xfrm>
            <a:off x="5621448" y="3346361"/>
            <a:ext cx="2059731" cy="307777"/>
          </a:xfrm>
          <a:prstGeom prst="rect">
            <a:avLst/>
          </a:prstGeom>
          <a:noFill/>
        </p:spPr>
        <p:txBody>
          <a:bodyPr wrap="non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Apply Pooling Function</a:t>
            </a:r>
          </a:p>
        </p:txBody>
      </p:sp>
      <p:cxnSp>
        <p:nvCxnSpPr>
          <p:cNvPr id="16" name="Straight Arrow Connector 15">
            <a:extLst>
              <a:ext uri="{FF2B5EF4-FFF2-40B4-BE49-F238E27FC236}">
                <a16:creationId xmlns:a16="http://schemas.microsoft.com/office/drawing/2014/main" id="{27D6DA0F-CFBE-5377-301A-F6B63BAC350E}"/>
              </a:ext>
            </a:extLst>
          </p:cNvPr>
          <p:cNvCxnSpPr>
            <a:stCxn id="11" idx="2"/>
          </p:cNvCxnSpPr>
          <p:nvPr/>
        </p:nvCxnSpPr>
        <p:spPr>
          <a:xfrm flipH="1">
            <a:off x="6651313" y="3654138"/>
            <a:ext cx="1" cy="898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49BAEA7-83B5-30E0-7C0B-289BFFE5FFC3}"/>
              </a:ext>
            </a:extLst>
          </p:cNvPr>
          <p:cNvSpPr/>
          <p:nvPr/>
        </p:nvSpPr>
        <p:spPr>
          <a:xfrm rot="1581074">
            <a:off x="6417857" y="461157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6F0724-86A1-BC84-5D49-FBE46761B8D8}"/>
              </a:ext>
            </a:extLst>
          </p:cNvPr>
          <p:cNvSpPr/>
          <p:nvPr/>
        </p:nvSpPr>
        <p:spPr>
          <a:xfrm rot="1581074">
            <a:off x="2872285" y="310028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439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50"/>
                                        <p:tgtEl>
                                          <p:spTgt spid="10"/>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250"/>
                                        <p:tgtEl>
                                          <p:spTgt spid="16"/>
                                        </p:tgtEl>
                                      </p:cBhvr>
                                    </p:animEffect>
                                  </p:childTnLst>
                                </p:cTn>
                              </p:par>
                            </p:childTnLst>
                          </p:cTn>
                        </p:par>
                        <p:par>
                          <p:cTn id="17" fill="hold">
                            <p:stCondLst>
                              <p:cond delay="250"/>
                            </p:stCondLst>
                            <p:childTnLst>
                              <p:par>
                                <p:cTn id="18" presetID="2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5619207" y="258587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7263950" y="258187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6422714" y="25885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Brace 9">
            <a:extLst>
              <a:ext uri="{FF2B5EF4-FFF2-40B4-BE49-F238E27FC236}">
                <a16:creationId xmlns:a16="http://schemas.microsoft.com/office/drawing/2014/main" id="{A8B7B73A-8C2C-743E-4F7A-490B20DD1E75}"/>
              </a:ext>
            </a:extLst>
          </p:cNvPr>
          <p:cNvSpPr/>
          <p:nvPr/>
        </p:nvSpPr>
        <p:spPr>
          <a:xfrm rot="5400000">
            <a:off x="6549247" y="2110394"/>
            <a:ext cx="204134" cy="225719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801D46-91DA-C10F-A3C8-01EC71DABE3D}"/>
              </a:ext>
            </a:extLst>
          </p:cNvPr>
          <p:cNvSpPr txBox="1"/>
          <p:nvPr/>
        </p:nvSpPr>
        <p:spPr>
          <a:xfrm>
            <a:off x="5621448" y="3346361"/>
            <a:ext cx="2059731" cy="307777"/>
          </a:xfrm>
          <a:prstGeom prst="rect">
            <a:avLst/>
          </a:prstGeom>
          <a:noFill/>
        </p:spPr>
        <p:txBody>
          <a:bodyPr wrap="non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Apply Pooling Function</a:t>
            </a:r>
          </a:p>
        </p:txBody>
      </p:sp>
      <p:cxnSp>
        <p:nvCxnSpPr>
          <p:cNvPr id="16" name="Straight Arrow Connector 15">
            <a:extLst>
              <a:ext uri="{FF2B5EF4-FFF2-40B4-BE49-F238E27FC236}">
                <a16:creationId xmlns:a16="http://schemas.microsoft.com/office/drawing/2014/main" id="{27D6DA0F-CFBE-5377-301A-F6B63BAC350E}"/>
              </a:ext>
            </a:extLst>
          </p:cNvPr>
          <p:cNvCxnSpPr>
            <a:stCxn id="11" idx="2"/>
          </p:cNvCxnSpPr>
          <p:nvPr/>
        </p:nvCxnSpPr>
        <p:spPr>
          <a:xfrm flipH="1">
            <a:off x="6651313" y="3654138"/>
            <a:ext cx="1" cy="898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49BAEA7-83B5-30E0-7C0B-289BFFE5FFC3}"/>
              </a:ext>
            </a:extLst>
          </p:cNvPr>
          <p:cNvSpPr/>
          <p:nvPr/>
        </p:nvSpPr>
        <p:spPr>
          <a:xfrm rot="1581074">
            <a:off x="6417857" y="461157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6F0724-86A1-BC84-5D49-FBE46761B8D8}"/>
              </a:ext>
            </a:extLst>
          </p:cNvPr>
          <p:cNvSpPr/>
          <p:nvPr/>
        </p:nvSpPr>
        <p:spPr>
          <a:xfrm rot="1581074">
            <a:off x="5568594" y="4629889"/>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A8DA4998-5B36-5603-6DF2-0688B63AE60F}"/>
              </a:ext>
            </a:extLst>
          </p:cNvPr>
          <p:cNvSpPr/>
          <p:nvPr/>
        </p:nvSpPr>
        <p:spPr>
          <a:xfrm rot="5400000">
            <a:off x="6123209" y="4515188"/>
            <a:ext cx="204134" cy="149828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5D86A50-AFFE-7E72-D889-F5C462B2AD79}"/>
              </a:ext>
            </a:extLst>
          </p:cNvPr>
          <p:cNvSpPr txBox="1"/>
          <p:nvPr/>
        </p:nvSpPr>
        <p:spPr>
          <a:xfrm>
            <a:off x="5431369" y="5378077"/>
            <a:ext cx="1694765" cy="523220"/>
          </a:xfrm>
          <a:prstGeom prst="rect">
            <a:avLst/>
          </a:prstGeom>
          <a:noFill/>
        </p:spPr>
        <p:txBody>
          <a:bodyPr wrap="squar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Combine to get new embeddings</a:t>
            </a:r>
          </a:p>
        </p:txBody>
      </p:sp>
    </p:spTree>
    <p:extLst>
      <p:ext uri="{BB962C8B-B14F-4D97-AF65-F5344CB8AC3E}">
        <p14:creationId xmlns:p14="http://schemas.microsoft.com/office/powerpoint/2010/main" val="1457637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A794FAF0-656D-EE4D-CE52-9DB0D3BA5BD0}"/>
              </a:ext>
            </a:extLst>
          </p:cNvPr>
          <p:cNvCxnSpPr>
            <a:cxnSpLocks/>
            <a:stCxn id="11" idx="2"/>
            <a:endCxn id="44" idx="0"/>
          </p:cNvCxnSpPr>
          <p:nvPr/>
        </p:nvCxnSpPr>
        <p:spPr>
          <a:xfrm flipH="1">
            <a:off x="251061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0C848D-3B1F-BC8D-8B20-6BC03B23CD20}"/>
              </a:ext>
            </a:extLst>
          </p:cNvPr>
          <p:cNvCxnSpPr>
            <a:cxnSpLocks/>
            <a:stCxn id="12" idx="2"/>
            <a:endCxn id="48" idx="0"/>
          </p:cNvCxnSpPr>
          <p:nvPr/>
        </p:nvCxnSpPr>
        <p:spPr>
          <a:xfrm>
            <a:off x="342261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308DF3-FF4D-5692-9527-51A3142846A4}"/>
              </a:ext>
            </a:extLst>
          </p:cNvPr>
          <p:cNvCxnSpPr>
            <a:cxnSpLocks/>
            <a:stCxn id="10" idx="2"/>
            <a:endCxn id="42" idx="0"/>
          </p:cNvCxnSpPr>
          <p:nvPr/>
        </p:nvCxnSpPr>
        <p:spPr>
          <a:xfrm flipH="1">
            <a:off x="159860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78985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577877-0E54-18A8-E156-7FDFA9E11A0A}"/>
                  </a:ext>
                </a:extLst>
              </p:cNvPr>
              <p:cNvSpPr txBox="1"/>
              <p:nvPr/>
            </p:nvSpPr>
            <p:spPr>
              <a:xfrm>
                <a:off x="133077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34577877-0E54-18A8-E156-7FDFA9E11A0A}"/>
                  </a:ext>
                </a:extLst>
              </p:cNvPr>
              <p:cNvSpPr txBox="1">
                <a:spLocks noRot="1" noChangeAspect="1" noMove="1" noResize="1" noEditPoints="1" noAdjustHandles="1" noChangeArrowheads="1" noChangeShapeType="1" noTextEdit="1"/>
              </p:cNvSpPr>
              <p:nvPr/>
            </p:nvSpPr>
            <p:spPr>
              <a:xfrm>
                <a:off x="1330779" y="2322175"/>
                <a:ext cx="53565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D2D728-DEBA-7CBD-F912-AD861190E43A}"/>
                  </a:ext>
                </a:extLst>
              </p:cNvPr>
              <p:cNvSpPr txBox="1"/>
              <p:nvPr/>
            </p:nvSpPr>
            <p:spPr>
              <a:xfrm>
                <a:off x="225680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13D2D728-DEBA-7CBD-F912-AD861190E43A}"/>
                  </a:ext>
                </a:extLst>
              </p:cNvPr>
              <p:cNvSpPr txBox="1">
                <a:spLocks noRot="1" noChangeAspect="1" noMove="1" noResize="1" noEditPoints="1" noAdjustHandles="1" noChangeArrowheads="1" noChangeShapeType="1" noTextEdit="1"/>
              </p:cNvSpPr>
              <p:nvPr/>
            </p:nvSpPr>
            <p:spPr>
              <a:xfrm>
                <a:off x="2256809" y="2325956"/>
                <a:ext cx="516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43F7E-2C68-732E-A147-CE8E595505CD}"/>
                  </a:ext>
                </a:extLst>
              </p:cNvPr>
              <p:cNvSpPr txBox="1"/>
              <p:nvPr/>
            </p:nvSpPr>
            <p:spPr>
              <a:xfrm>
                <a:off x="316360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2" name="TextBox 11">
                <a:extLst>
                  <a:ext uri="{FF2B5EF4-FFF2-40B4-BE49-F238E27FC236}">
                    <a16:creationId xmlns:a16="http://schemas.microsoft.com/office/drawing/2014/main" id="{9D043F7E-2C68-732E-A147-CE8E595505CD}"/>
                  </a:ext>
                </a:extLst>
              </p:cNvPr>
              <p:cNvSpPr txBox="1">
                <a:spLocks noRot="1" noChangeAspect="1" noMove="1" noResize="1" noEditPoints="1" noAdjustHandles="1" noChangeArrowheads="1" noChangeShapeType="1" noTextEdit="1"/>
              </p:cNvSpPr>
              <p:nvPr/>
            </p:nvSpPr>
            <p:spPr>
              <a:xfrm>
                <a:off x="3163603" y="2325956"/>
                <a:ext cx="518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A3BA72-73EF-BDC7-90FD-0D86CE4C7097}"/>
                  </a:ext>
                </a:extLst>
              </p:cNvPr>
              <p:cNvSpPr/>
              <p:nvPr/>
            </p:nvSpPr>
            <p:spPr>
              <a:xfrm>
                <a:off x="124918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3" name="Rectangle 12">
                <a:extLst>
                  <a:ext uri="{FF2B5EF4-FFF2-40B4-BE49-F238E27FC236}">
                    <a16:creationId xmlns:a16="http://schemas.microsoft.com/office/drawing/2014/main" id="{93A3BA72-73EF-BDC7-90FD-0D86CE4C7097}"/>
                  </a:ext>
                </a:extLst>
              </p:cNvPr>
              <p:cNvSpPr>
                <a:spLocks noRot="1" noChangeAspect="1" noMove="1" noResize="1" noEditPoints="1" noAdjustHandles="1" noChangeArrowheads="1" noChangeShapeType="1" noTextEdit="1"/>
              </p:cNvSpPr>
              <p:nvPr/>
            </p:nvSpPr>
            <p:spPr>
              <a:xfrm>
                <a:off x="1249181" y="4365660"/>
                <a:ext cx="703865" cy="626449"/>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BBEEFD-0129-DA2A-4F3F-A8FE9A6DC8FF}"/>
                  </a:ext>
                </a:extLst>
              </p:cNvPr>
              <p:cNvSpPr/>
              <p:nvPr/>
            </p:nvSpPr>
            <p:spPr>
              <a:xfrm>
                <a:off x="216758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5" name="Rectangle 14">
                <a:extLst>
                  <a:ext uri="{FF2B5EF4-FFF2-40B4-BE49-F238E27FC236}">
                    <a16:creationId xmlns:a16="http://schemas.microsoft.com/office/drawing/2014/main" id="{29BBEEFD-0129-DA2A-4F3F-A8FE9A6DC8FF}"/>
                  </a:ext>
                </a:extLst>
              </p:cNvPr>
              <p:cNvSpPr>
                <a:spLocks noRot="1" noChangeAspect="1" noMove="1" noResize="1" noEditPoints="1" noAdjustHandles="1" noChangeArrowheads="1" noChangeShapeType="1" noTextEdit="1"/>
              </p:cNvSpPr>
              <p:nvPr/>
            </p:nvSpPr>
            <p:spPr>
              <a:xfrm>
                <a:off x="2167581" y="436269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7E5340F-946B-D317-84F3-9ED71C9AE26F}"/>
                  </a:ext>
                </a:extLst>
              </p:cNvPr>
              <p:cNvSpPr/>
              <p:nvPr/>
            </p:nvSpPr>
            <p:spPr>
              <a:xfrm>
                <a:off x="308090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6" name="Rectangle 15">
                <a:extLst>
                  <a:ext uri="{FF2B5EF4-FFF2-40B4-BE49-F238E27FC236}">
                    <a16:creationId xmlns:a16="http://schemas.microsoft.com/office/drawing/2014/main" id="{87E5340F-946B-D317-84F3-9ED71C9AE26F}"/>
                  </a:ext>
                </a:extLst>
              </p:cNvPr>
              <p:cNvSpPr>
                <a:spLocks noRot="1" noChangeAspect="1" noMove="1" noResize="1" noEditPoints="1" noAdjustHandles="1" noChangeArrowheads="1" noChangeShapeType="1" noTextEdit="1"/>
              </p:cNvSpPr>
              <p:nvPr/>
            </p:nvSpPr>
            <p:spPr>
              <a:xfrm>
                <a:off x="3080901" y="4367387"/>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5435052E-498A-0329-C424-4FC3D8ACC7A2}"/>
              </a:ext>
            </a:extLst>
          </p:cNvPr>
          <p:cNvSpPr/>
          <p:nvPr/>
        </p:nvSpPr>
        <p:spPr>
          <a:xfrm>
            <a:off x="102772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2338149-FFA0-734D-E844-DCB003CB92C6}"/>
                  </a:ext>
                </a:extLst>
              </p:cNvPr>
              <p:cNvSpPr txBox="1"/>
              <p:nvPr/>
            </p:nvSpPr>
            <p:spPr>
              <a:xfrm>
                <a:off x="121936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2" name="TextBox 41">
                <a:extLst>
                  <a:ext uri="{FF2B5EF4-FFF2-40B4-BE49-F238E27FC236}">
                    <a16:creationId xmlns:a16="http://schemas.microsoft.com/office/drawing/2014/main" id="{C2338149-FFA0-734D-E844-DCB003CB92C6}"/>
                  </a:ext>
                </a:extLst>
              </p:cNvPr>
              <p:cNvSpPr txBox="1">
                <a:spLocks noRot="1" noChangeAspect="1" noMove="1" noResize="1" noEditPoints="1" noAdjustHandles="1" noChangeArrowheads="1" noChangeShapeType="1" noTextEdit="1"/>
              </p:cNvSpPr>
              <p:nvPr/>
            </p:nvSpPr>
            <p:spPr>
              <a:xfrm>
                <a:off x="1219369" y="5434707"/>
                <a:ext cx="758477"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842FF6-6005-9433-0761-DDF38033F3CC}"/>
                  </a:ext>
                </a:extLst>
              </p:cNvPr>
              <p:cNvSpPr txBox="1"/>
              <p:nvPr/>
            </p:nvSpPr>
            <p:spPr>
              <a:xfrm>
                <a:off x="213137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4" name="TextBox 43">
                <a:extLst>
                  <a:ext uri="{FF2B5EF4-FFF2-40B4-BE49-F238E27FC236}">
                    <a16:creationId xmlns:a16="http://schemas.microsoft.com/office/drawing/2014/main" id="{B5842FF6-6005-9433-0761-DDF38033F3CC}"/>
                  </a:ext>
                </a:extLst>
              </p:cNvPr>
              <p:cNvSpPr txBox="1">
                <a:spLocks noRot="1" noChangeAspect="1" noMove="1" noResize="1" noEditPoints="1" noAdjustHandles="1" noChangeArrowheads="1" noChangeShapeType="1" noTextEdit="1"/>
              </p:cNvSpPr>
              <p:nvPr/>
            </p:nvSpPr>
            <p:spPr>
              <a:xfrm>
                <a:off x="2131372" y="5431658"/>
                <a:ext cx="758477" cy="369332"/>
              </a:xfrm>
              <a:prstGeom prst="rect">
                <a:avLst/>
              </a:prstGeom>
              <a:blipFill>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9E646C-4D70-5EE7-DC3C-A6B0E56D14E0}"/>
                  </a:ext>
                </a:extLst>
              </p:cNvPr>
              <p:cNvSpPr txBox="1"/>
              <p:nvPr/>
            </p:nvSpPr>
            <p:spPr>
              <a:xfrm>
                <a:off x="305359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8" name="TextBox 47">
                <a:extLst>
                  <a:ext uri="{FF2B5EF4-FFF2-40B4-BE49-F238E27FC236}">
                    <a16:creationId xmlns:a16="http://schemas.microsoft.com/office/drawing/2014/main" id="{649E646C-4D70-5EE7-DC3C-A6B0E56D14E0}"/>
                  </a:ext>
                </a:extLst>
              </p:cNvPr>
              <p:cNvSpPr txBox="1">
                <a:spLocks noRot="1" noChangeAspect="1" noMove="1" noResize="1" noEditPoints="1" noAdjustHandles="1" noChangeArrowheads="1" noChangeShapeType="1" noTextEdit="1"/>
              </p:cNvSpPr>
              <p:nvPr/>
            </p:nvSpPr>
            <p:spPr>
              <a:xfrm>
                <a:off x="3053594" y="5431658"/>
                <a:ext cx="758477" cy="369332"/>
              </a:xfrm>
              <a:prstGeom prst="rect">
                <a:avLst/>
              </a:prstGeom>
              <a:blipFill>
                <a:blip r:embed="rId10"/>
                <a:stretch>
                  <a:fillRect b="-3279"/>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682083E7-D7AC-EAA1-07CD-7D33C5063AF1}"/>
              </a:ext>
            </a:extLst>
          </p:cNvPr>
          <p:cNvSpPr/>
          <p:nvPr/>
        </p:nvSpPr>
        <p:spPr>
          <a:xfrm>
            <a:off x="162183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3" name="Arc 2">
            <a:extLst>
              <a:ext uri="{FF2B5EF4-FFF2-40B4-BE49-F238E27FC236}">
                <a16:creationId xmlns:a16="http://schemas.microsoft.com/office/drawing/2014/main" id="{F06423C2-039D-E381-1851-2BA9E0B2BE78}"/>
              </a:ext>
            </a:extLst>
          </p:cNvPr>
          <p:cNvSpPr/>
          <p:nvPr/>
        </p:nvSpPr>
        <p:spPr>
          <a:xfrm flipH="1" flipV="1">
            <a:off x="2510510" y="2424020"/>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A180CCE-552F-6729-0B2D-BFE56598D16D}"/>
              </a:ext>
            </a:extLst>
          </p:cNvPr>
          <p:cNvSpPr/>
          <p:nvPr/>
        </p:nvSpPr>
        <p:spPr>
          <a:xfrm flipH="1" flipV="1">
            <a:off x="1621836" y="2427072"/>
            <a:ext cx="3547061" cy="818168"/>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52CA6E62-32B0-0287-8D26-463BFDE884D6}"/>
              </a:ext>
            </a:extLst>
          </p:cNvPr>
          <p:cNvSpPr/>
          <p:nvPr/>
        </p:nvSpPr>
        <p:spPr>
          <a:xfrm flipH="1" flipV="1">
            <a:off x="1598607"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4FF305D4-E5F1-B517-1BDA-CA3C661F9397}"/>
              </a:ext>
            </a:extLst>
          </p:cNvPr>
          <p:cNvSpPr/>
          <p:nvPr/>
        </p:nvSpPr>
        <p:spPr>
          <a:xfrm flipV="1">
            <a:off x="1645559"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5794D673-2457-0FC9-01A7-BBFAAC4A024D}"/>
              </a:ext>
            </a:extLst>
          </p:cNvPr>
          <p:cNvSpPr/>
          <p:nvPr/>
        </p:nvSpPr>
        <p:spPr>
          <a:xfrm flipV="1">
            <a:off x="735619" y="3434847"/>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C740CE1-C5F6-BDB3-5FA9-5F834F9FCB69}"/>
              </a:ext>
            </a:extLst>
          </p:cNvPr>
          <p:cNvSpPr/>
          <p:nvPr/>
        </p:nvSpPr>
        <p:spPr>
          <a:xfrm flipV="1">
            <a:off x="-211667" y="3456011"/>
            <a:ext cx="3634283" cy="783069"/>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24FB5BF1-7FA2-DC29-AA76-6C04468D25C8}"/>
              </a:ext>
            </a:extLst>
          </p:cNvPr>
          <p:cNvSpPr/>
          <p:nvPr/>
        </p:nvSpPr>
        <p:spPr>
          <a:xfrm>
            <a:off x="1559100" y="4193222"/>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4DCD382-7E66-70BB-6C17-D79A04E59783}"/>
              </a:ext>
            </a:extLst>
          </p:cNvPr>
          <p:cNvSpPr/>
          <p:nvPr/>
        </p:nvSpPr>
        <p:spPr>
          <a:xfrm>
            <a:off x="2466882" y="3697919"/>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A3464F4-042F-A099-1A3C-D41A28A5287A}"/>
              </a:ext>
            </a:extLst>
          </p:cNvPr>
          <p:cNvSpPr/>
          <p:nvPr/>
        </p:nvSpPr>
        <p:spPr>
          <a:xfrm>
            <a:off x="3379851" y="3184908"/>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5A52F9-7776-B329-2939-84033A4CFFE7}"/>
              </a:ext>
            </a:extLst>
          </p:cNvPr>
          <p:cNvSpPr/>
          <p:nvPr/>
        </p:nvSpPr>
        <p:spPr>
          <a:xfrm>
            <a:off x="4942293" y="2373563"/>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43" name="Rectangle 42">
            <a:extLst>
              <a:ext uri="{FF2B5EF4-FFF2-40B4-BE49-F238E27FC236}">
                <a16:creationId xmlns:a16="http://schemas.microsoft.com/office/drawing/2014/main" id="{A4F562F2-075F-B347-F61C-7BA2ABC4DDA0}"/>
              </a:ext>
            </a:extLst>
          </p:cNvPr>
          <p:cNvSpPr/>
          <p:nvPr/>
        </p:nvSpPr>
        <p:spPr>
          <a:xfrm>
            <a:off x="4942293" y="3557107"/>
            <a:ext cx="178771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Update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D6B9C95-89DD-BAD1-C5B1-1062FBEF55C0}"/>
                  </a:ext>
                </a:extLst>
              </p:cNvPr>
              <p:cNvSpPr txBox="1"/>
              <p:nvPr/>
            </p:nvSpPr>
            <p:spPr>
              <a:xfrm>
                <a:off x="4932122" y="2816722"/>
                <a:ext cx="2566319" cy="41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𝐺</m:t>
                      </m:r>
                      <m:d>
                        <m:dPr>
                          <m:ctrlPr>
                            <a:rPr lang="en-US" b="0" i="1" smtClean="0">
                              <a:latin typeface="Cambria Math" panose="02040503050406030204" pitchFamily="18" charset="0"/>
                              <a:cs typeface="Segoe UI Semilight" panose="020B0402040204020203" pitchFamily="34" charset="0"/>
                            </a:rPr>
                          </m:ctrlPr>
                        </m:dPr>
                        <m:e>
                          <m:d>
                            <m:dPr>
                              <m:begChr m:val="{"/>
                              <m:endChr m:val="}"/>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𝐻</m:t>
                              </m:r>
                              <m:d>
                                <m:dPr>
                                  <m:ctrlPr>
                                    <a:rPr lang="en-US" b="0" i="1" smtClean="0">
                                      <a:latin typeface="Cambria Math" panose="02040503050406030204" pitchFamily="18" charset="0"/>
                                      <a:cs typeface="Segoe UI Semilight" panose="020B0402040204020203" pitchFamily="34" charset="0"/>
                                    </a:rPr>
                                  </m:ctrlPr>
                                </m:dPr>
                                <m:e>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US" i="1">
                                          <a:latin typeface="Cambria Math" panose="02040503050406030204" pitchFamily="18" charset="0"/>
                                          <a:ea typeface="Cambria Math" panose="02040503050406030204" pitchFamily="18" charset="0"/>
                                          <a:cs typeface="Segoe UI Semilight" panose="020B0402040204020203" pitchFamily="34" charset="0"/>
                                        </a:rPr>
                                        <m:t>𝑥</m:t>
                                      </m:r>
                                    </m:e>
                                    <m:sub>
                                      <m:r>
                                        <a:rPr lang="en-US" i="1">
                                          <a:latin typeface="Cambria Math" panose="02040503050406030204" pitchFamily="18" charset="0"/>
                                          <a:ea typeface="Cambria Math" panose="02040503050406030204" pitchFamily="18" charset="0"/>
                                          <a:cs typeface="Segoe UI Semilight" panose="020B0402040204020203" pitchFamily="34" charset="0"/>
                                        </a:rPr>
                                        <m:t>𝑗</m:t>
                                      </m:r>
                                    </m:sub>
                                  </m:sSub>
                                </m:e>
                              </m:d>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i="1">
                                      <a:latin typeface="Cambria Math" panose="02040503050406030204" pitchFamily="18" charset="0"/>
                                      <a:ea typeface="Cambria Math" panose="02040503050406030204" pitchFamily="18" charset="0"/>
                                      <a:cs typeface="Segoe UI Semilight" panose="020B0402040204020203" pitchFamily="34" charset="0"/>
                                    </a:rPr>
                                    <m:t>𝑖</m:t>
                                  </m:r>
                                </m:sub>
                              </m:sSub>
                            </m:e>
                          </m:d>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5" name="TextBox 44">
                <a:extLst>
                  <a:ext uri="{FF2B5EF4-FFF2-40B4-BE49-F238E27FC236}">
                    <a16:creationId xmlns:a16="http://schemas.microsoft.com/office/drawing/2014/main" id="{9D6B9C95-89DD-BAD1-C5B1-1062FBEF55C0}"/>
                  </a:ext>
                </a:extLst>
              </p:cNvPr>
              <p:cNvSpPr txBox="1">
                <a:spLocks noRot="1" noChangeAspect="1" noMove="1" noResize="1" noEditPoints="1" noAdjustHandles="1" noChangeArrowheads="1" noChangeShapeType="1" noTextEdit="1"/>
              </p:cNvSpPr>
              <p:nvPr/>
            </p:nvSpPr>
            <p:spPr>
              <a:xfrm>
                <a:off x="4932122" y="2816722"/>
                <a:ext cx="2566319" cy="411395"/>
              </a:xfrm>
              <a:prstGeom prst="rect">
                <a:avLst/>
              </a:prstGeom>
              <a:blipFill>
                <a:blip r:embed="rId11"/>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C5C46EA-828A-63E3-AC1D-31241DFA29B2}"/>
                  </a:ext>
                </a:extLst>
              </p:cNvPr>
              <p:cNvSpPr txBox="1"/>
              <p:nvPr/>
            </p:nvSpPr>
            <p:spPr>
              <a:xfrm>
                <a:off x="4909204" y="1854635"/>
                <a:ext cx="2689711" cy="36933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For a </a:t>
                </a:r>
                <a:r>
                  <a:rPr lang="en-US" i="1" err="1">
                    <a:latin typeface="Segoe UI Semibold" panose="020B0702040204020203" pitchFamily="34" charset="0"/>
                    <a:cs typeface="Segoe UI Semibold" panose="020B0702040204020203" pitchFamily="34" charset="0"/>
                  </a:rPr>
                  <a:t>neighbourhood</a:t>
                </a:r>
                <a:r>
                  <a:rPr lang="en-US" i="1">
                    <a:latin typeface="Segoe UI Semibold" panose="020B0702040204020203" pitchFamily="34" charset="0"/>
                    <a:cs typeface="Segoe UI Semibold" panose="020B0702040204020203" pitchFamily="34"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oMath>
                </a14:m>
                <a:r>
                  <a:rPr lang="en-US" i="1">
                    <a:latin typeface="Segoe UI Semibold" panose="020B0702040204020203" pitchFamily="34" charset="0"/>
                    <a:cs typeface="Segoe UI Semibold" panose="020B0702040204020203" pitchFamily="34" charset="0"/>
                  </a:rPr>
                  <a:t>,</a:t>
                </a:r>
              </a:p>
            </p:txBody>
          </p:sp>
        </mc:Choice>
        <mc:Fallback xmlns="">
          <p:sp>
            <p:nvSpPr>
              <p:cNvPr id="46" name="TextBox 45">
                <a:extLst>
                  <a:ext uri="{FF2B5EF4-FFF2-40B4-BE49-F238E27FC236}">
                    <a16:creationId xmlns:a16="http://schemas.microsoft.com/office/drawing/2014/main" id="{9C5C46EA-828A-63E3-AC1D-31241DFA29B2}"/>
                  </a:ext>
                </a:extLst>
              </p:cNvPr>
              <p:cNvSpPr txBox="1">
                <a:spLocks noRot="1" noChangeAspect="1" noMove="1" noResize="1" noEditPoints="1" noAdjustHandles="1" noChangeArrowheads="1" noChangeShapeType="1" noTextEdit="1"/>
              </p:cNvSpPr>
              <p:nvPr/>
            </p:nvSpPr>
            <p:spPr>
              <a:xfrm>
                <a:off x="4909204" y="1854635"/>
                <a:ext cx="2689711" cy="369332"/>
              </a:xfrm>
              <a:prstGeom prst="rect">
                <a:avLst/>
              </a:prstGeom>
              <a:blipFill>
                <a:blip r:embed="rId12"/>
                <a:stretch>
                  <a:fillRect l="-1810" t="-6557" r="-90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8059949-185D-8C0F-4AD3-7A0D4DE72C91}"/>
                  </a:ext>
                </a:extLst>
              </p:cNvPr>
              <p:cNvSpPr txBox="1"/>
              <p:nvPr/>
            </p:nvSpPr>
            <p:spPr>
              <a:xfrm>
                <a:off x="4912642" y="4030780"/>
                <a:ext cx="164564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h</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𝐾</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50" name="TextBox 49">
                <a:extLst>
                  <a:ext uri="{FF2B5EF4-FFF2-40B4-BE49-F238E27FC236}">
                    <a16:creationId xmlns:a16="http://schemas.microsoft.com/office/drawing/2014/main" id="{D8059949-185D-8C0F-4AD3-7A0D4DE72C91}"/>
                  </a:ext>
                </a:extLst>
              </p:cNvPr>
              <p:cNvSpPr txBox="1">
                <a:spLocks noRot="1" noChangeAspect="1" noMove="1" noResize="1" noEditPoints="1" noAdjustHandles="1" noChangeArrowheads="1" noChangeShapeType="1" noTextEdit="1"/>
              </p:cNvSpPr>
              <p:nvPr/>
            </p:nvSpPr>
            <p:spPr>
              <a:xfrm>
                <a:off x="4912642" y="4030780"/>
                <a:ext cx="1645649" cy="391646"/>
              </a:xfrm>
              <a:prstGeom prst="rect">
                <a:avLst/>
              </a:prstGeom>
              <a:blipFill>
                <a:blip r:embed="rId13"/>
                <a:stretch>
                  <a:fillRect b="-9375"/>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B23A007B-D39D-48BF-3E92-AFCCD73AA894}"/>
              </a:ext>
            </a:extLst>
          </p:cNvPr>
          <p:cNvSpPr txBox="1"/>
          <p:nvPr/>
        </p:nvSpPr>
        <p:spPr>
          <a:xfrm>
            <a:off x="4909204" y="4675797"/>
            <a:ext cx="3683145" cy="923330"/>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Exact structure </a:t>
            </a:r>
            <a:r>
              <a:rPr lang="en-US" i="1">
                <a:latin typeface="Segoe UI Semilight" panose="020B0402040204020203" pitchFamily="34" charset="0"/>
                <a:cs typeface="Segoe UI Semilight" panose="020B0402040204020203" pitchFamily="34" charset="0"/>
              </a:rPr>
              <a:t>of GNN layer </a:t>
            </a:r>
            <a:r>
              <a:rPr lang="en-US" i="1">
                <a:latin typeface="Segoe UI Semibold" panose="020B0702040204020203" pitchFamily="34" charset="0"/>
                <a:cs typeface="Segoe UI Semibold" panose="020B0702040204020203" pitchFamily="34" charset="0"/>
              </a:rPr>
              <a:t>depends on </a:t>
            </a:r>
            <a:r>
              <a:rPr lang="en-US" i="1">
                <a:latin typeface="Segoe UI Semilight" panose="020B0402040204020203" pitchFamily="34" charset="0"/>
                <a:cs typeface="Segoe UI Semilight" panose="020B0402040204020203" pitchFamily="34" charset="0"/>
              </a:rPr>
              <a:t>the </a:t>
            </a:r>
            <a:r>
              <a:rPr lang="en-US" i="1">
                <a:latin typeface="Segoe UI Semibold" panose="020B0702040204020203" pitchFamily="34" charset="0"/>
                <a:cs typeface="Segoe UI Semibold" panose="020B0702040204020203" pitchFamily="34" charset="0"/>
              </a:rPr>
              <a:t>problem being solved</a:t>
            </a:r>
          </a:p>
        </p:txBody>
      </p:sp>
    </p:spTree>
    <p:extLst>
      <p:ext uri="{BB962C8B-B14F-4D97-AF65-F5344CB8AC3E}">
        <p14:creationId xmlns:p14="http://schemas.microsoft.com/office/powerpoint/2010/main" val="416588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250"/>
                                        <p:tgtEl>
                                          <p:spTgt spid="2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25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25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25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animBg="1"/>
      <p:bldP spid="45" grpId="0"/>
      <p:bldP spid="46" grpId="0"/>
      <p:bldP spid="50" grpId="0"/>
      <p:bldP spid="5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79A6-948C-96A9-9223-F529CBF288FB}"/>
              </a:ext>
            </a:extLst>
          </p:cNvPr>
          <p:cNvSpPr>
            <a:spLocks noGrp="1"/>
          </p:cNvSpPr>
          <p:nvPr>
            <p:ph type="title"/>
          </p:nvPr>
        </p:nvSpPr>
        <p:spPr/>
        <p:txBody>
          <a:bodyPr/>
          <a:lstStyle/>
          <a:p>
            <a:r>
              <a:rPr lang="en-SG" dirty="0"/>
              <a:t>Message passing</a:t>
            </a:r>
          </a:p>
        </p:txBody>
      </p:sp>
      <p:sp>
        <p:nvSpPr>
          <p:cNvPr id="3" name="Oval 2">
            <a:extLst>
              <a:ext uri="{FF2B5EF4-FFF2-40B4-BE49-F238E27FC236}">
                <a16:creationId xmlns:a16="http://schemas.microsoft.com/office/drawing/2014/main" id="{92F08218-42B1-FE95-2DCC-732CE0B68015}"/>
              </a:ext>
            </a:extLst>
          </p:cNvPr>
          <p:cNvSpPr/>
          <p:nvPr/>
        </p:nvSpPr>
        <p:spPr>
          <a:xfrm rot="18484583">
            <a:off x="1291329" y="4227169"/>
            <a:ext cx="457200" cy="457200"/>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874ACB5-3337-003A-2744-CC8EF68E3235}"/>
              </a:ext>
            </a:extLst>
          </p:cNvPr>
          <p:cNvSpPr/>
          <p:nvPr/>
        </p:nvSpPr>
        <p:spPr>
          <a:xfrm rot="611262">
            <a:off x="1291328" y="3281230"/>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2D3BFE-C972-9C99-2EEC-85D35E8B04E9}"/>
              </a:ext>
            </a:extLst>
          </p:cNvPr>
          <p:cNvSpPr/>
          <p:nvPr/>
        </p:nvSpPr>
        <p:spPr>
          <a:xfrm rot="19638728">
            <a:off x="2113446" y="4964199"/>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2FD24AD-0C45-C7AB-3569-B34872C51C09}"/>
              </a:ext>
            </a:extLst>
          </p:cNvPr>
          <p:cNvSpPr/>
          <p:nvPr/>
        </p:nvSpPr>
        <p:spPr>
          <a:xfrm rot="4213359">
            <a:off x="585798" y="4917345"/>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727371D-5088-B4F8-0193-9571C757713C}"/>
              </a:ext>
            </a:extLst>
          </p:cNvPr>
          <p:cNvCxnSpPr>
            <a:cxnSpLocks/>
            <a:stCxn id="6" idx="1"/>
            <a:endCxn id="3" idx="2"/>
          </p:cNvCxnSpPr>
          <p:nvPr/>
        </p:nvCxnSpPr>
        <p:spPr>
          <a:xfrm flipV="1">
            <a:off x="911813" y="4635720"/>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4C0024-CA0E-39FB-2C07-04E75DD49917}"/>
              </a:ext>
            </a:extLst>
          </p:cNvPr>
          <p:cNvCxnSpPr>
            <a:cxnSpLocks/>
            <a:stCxn id="4" idx="4"/>
            <a:endCxn id="3" idx="7"/>
          </p:cNvCxnSpPr>
          <p:nvPr/>
        </p:nvCxnSpPr>
        <p:spPr>
          <a:xfrm>
            <a:off x="1479495" y="3734826"/>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E3D6C2-B033-49F3-4756-4409C6433EEC}"/>
              </a:ext>
            </a:extLst>
          </p:cNvPr>
          <p:cNvCxnSpPr>
            <a:cxnSpLocks/>
            <a:stCxn id="5" idx="0"/>
            <a:endCxn id="3" idx="4"/>
          </p:cNvCxnSpPr>
          <p:nvPr/>
        </p:nvCxnSpPr>
        <p:spPr>
          <a:xfrm flipH="1" flipV="1">
            <a:off x="1699880" y="4596749"/>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4F9A5F6-868B-9689-B0B4-19AE5FE4E8F6}"/>
              </a:ext>
            </a:extLst>
          </p:cNvPr>
          <p:cNvSpPr/>
          <p:nvPr/>
        </p:nvSpPr>
        <p:spPr>
          <a:xfrm rot="18484583">
            <a:off x="7329032" y="4151835"/>
            <a:ext cx="457200" cy="457200"/>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529978-3CFC-6B7D-3F21-721FF4B577FC}"/>
              </a:ext>
            </a:extLst>
          </p:cNvPr>
          <p:cNvSpPr/>
          <p:nvPr/>
        </p:nvSpPr>
        <p:spPr>
          <a:xfrm rot="611262">
            <a:off x="7329031" y="3205896"/>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813E49-AF56-7268-97FF-DFF4DE7E221F}"/>
              </a:ext>
            </a:extLst>
          </p:cNvPr>
          <p:cNvSpPr/>
          <p:nvPr/>
        </p:nvSpPr>
        <p:spPr>
          <a:xfrm rot="19638728">
            <a:off x="8151149" y="4888865"/>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D82D55-F241-CBE3-5FC5-0B94954D384B}"/>
              </a:ext>
            </a:extLst>
          </p:cNvPr>
          <p:cNvSpPr/>
          <p:nvPr/>
        </p:nvSpPr>
        <p:spPr>
          <a:xfrm rot="4213359">
            <a:off x="6623501" y="4842011"/>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AFD2D28-5ACD-0A83-663A-91872B3C4C2D}"/>
              </a:ext>
            </a:extLst>
          </p:cNvPr>
          <p:cNvCxnSpPr>
            <a:cxnSpLocks/>
            <a:stCxn id="13" idx="1"/>
            <a:endCxn id="10" idx="2"/>
          </p:cNvCxnSpPr>
          <p:nvPr/>
        </p:nvCxnSpPr>
        <p:spPr>
          <a:xfrm flipV="1">
            <a:off x="6949516" y="4560386"/>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B590A9-1878-19F2-FA50-A92225C50C72}"/>
              </a:ext>
            </a:extLst>
          </p:cNvPr>
          <p:cNvCxnSpPr>
            <a:cxnSpLocks/>
            <a:stCxn id="11" idx="4"/>
            <a:endCxn id="10" idx="7"/>
          </p:cNvCxnSpPr>
          <p:nvPr/>
        </p:nvCxnSpPr>
        <p:spPr>
          <a:xfrm>
            <a:off x="7517198" y="3659492"/>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9226CB-6A6F-AE2F-86EF-D104DAE9D4EF}"/>
              </a:ext>
            </a:extLst>
          </p:cNvPr>
          <p:cNvCxnSpPr>
            <a:cxnSpLocks/>
            <a:stCxn id="12" idx="0"/>
            <a:endCxn id="10" idx="4"/>
          </p:cNvCxnSpPr>
          <p:nvPr/>
        </p:nvCxnSpPr>
        <p:spPr>
          <a:xfrm flipH="1" flipV="1">
            <a:off x="7737583" y="4521415"/>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70A053-F36C-5815-A723-67CC6C6E1E1D}"/>
                  </a:ext>
                </a:extLst>
              </p:cNvPr>
              <p:cNvSpPr txBox="1"/>
              <p:nvPr/>
            </p:nvSpPr>
            <p:spPr>
              <a:xfrm>
                <a:off x="1782311" y="3997175"/>
                <a:ext cx="366432"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1</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7" name="TextBox 16">
                <a:extLst>
                  <a:ext uri="{FF2B5EF4-FFF2-40B4-BE49-F238E27FC236}">
                    <a16:creationId xmlns:a16="http://schemas.microsoft.com/office/drawing/2014/main" id="{3B70A053-F36C-5815-A723-67CC6C6E1E1D}"/>
                  </a:ext>
                </a:extLst>
              </p:cNvPr>
              <p:cNvSpPr txBox="1">
                <a:spLocks noRot="1" noChangeAspect="1" noMove="1" noResize="1" noEditPoints="1" noAdjustHandles="1" noChangeArrowheads="1" noChangeShapeType="1" noTextEdit="1"/>
              </p:cNvSpPr>
              <p:nvPr/>
            </p:nvSpPr>
            <p:spPr>
              <a:xfrm>
                <a:off x="1782311" y="3997175"/>
                <a:ext cx="366432" cy="375872"/>
              </a:xfrm>
              <a:prstGeom prst="rect">
                <a:avLst/>
              </a:prstGeom>
              <a:blipFill>
                <a:blip r:embed="rId2"/>
                <a:stretch>
                  <a:fillRect l="-23333" r="-10000" b="-1967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58445D-8BD8-A522-F41E-81E7FAE92373}"/>
                  </a:ext>
                </a:extLst>
              </p:cNvPr>
              <p:cNvSpPr txBox="1"/>
              <p:nvPr/>
            </p:nvSpPr>
            <p:spPr>
              <a:xfrm>
                <a:off x="2587975" y="4657951"/>
                <a:ext cx="366432" cy="378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0</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8" name="TextBox 17">
                <a:extLst>
                  <a:ext uri="{FF2B5EF4-FFF2-40B4-BE49-F238E27FC236}">
                    <a16:creationId xmlns:a16="http://schemas.microsoft.com/office/drawing/2014/main" id="{C658445D-8BD8-A522-F41E-81E7FAE92373}"/>
                  </a:ext>
                </a:extLst>
              </p:cNvPr>
              <p:cNvSpPr txBox="1">
                <a:spLocks noRot="1" noChangeAspect="1" noMove="1" noResize="1" noEditPoints="1" noAdjustHandles="1" noChangeArrowheads="1" noChangeShapeType="1" noTextEdit="1"/>
              </p:cNvSpPr>
              <p:nvPr/>
            </p:nvSpPr>
            <p:spPr>
              <a:xfrm>
                <a:off x="2587975" y="4657951"/>
                <a:ext cx="366432" cy="378950"/>
              </a:xfrm>
              <a:prstGeom prst="rect">
                <a:avLst/>
              </a:prstGeom>
              <a:blipFill>
                <a:blip r:embed="rId3"/>
                <a:stretch>
                  <a:fillRect l="-23333" r="-10000"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11C8DB-3643-8CD5-5EBA-2288ACDCA753}"/>
                  </a:ext>
                </a:extLst>
              </p:cNvPr>
              <p:cNvSpPr txBox="1"/>
              <p:nvPr/>
            </p:nvSpPr>
            <p:spPr>
              <a:xfrm>
                <a:off x="474145" y="4469245"/>
                <a:ext cx="366432" cy="3785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3</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19" name="TextBox 18">
                <a:extLst>
                  <a:ext uri="{FF2B5EF4-FFF2-40B4-BE49-F238E27FC236}">
                    <a16:creationId xmlns:a16="http://schemas.microsoft.com/office/drawing/2014/main" id="{3511C8DB-3643-8CD5-5EBA-2288ACDCA753}"/>
                  </a:ext>
                </a:extLst>
              </p:cNvPr>
              <p:cNvSpPr txBox="1">
                <a:spLocks noRot="1" noChangeAspect="1" noMove="1" noResize="1" noEditPoints="1" noAdjustHandles="1" noChangeArrowheads="1" noChangeShapeType="1" noTextEdit="1"/>
              </p:cNvSpPr>
              <p:nvPr/>
            </p:nvSpPr>
            <p:spPr>
              <a:xfrm>
                <a:off x="474145" y="4469245"/>
                <a:ext cx="366432" cy="378502"/>
              </a:xfrm>
              <a:prstGeom prst="rect">
                <a:avLst/>
              </a:prstGeom>
              <a:blipFill>
                <a:blip r:embed="rId4"/>
                <a:stretch>
                  <a:fillRect l="-23333" r="-10000"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611480-EA15-DB3F-5160-91748B08DF21}"/>
                  </a:ext>
                </a:extLst>
              </p:cNvPr>
              <p:cNvSpPr txBox="1"/>
              <p:nvPr/>
            </p:nvSpPr>
            <p:spPr>
              <a:xfrm>
                <a:off x="1465622" y="2832762"/>
                <a:ext cx="366432"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2</m:t>
                          </m:r>
                        </m:sub>
                        <m:sup>
                          <m:r>
                            <a:rPr lang="en-SG" sz="2400" b="0" i="1" smtClean="0">
                              <a:latin typeface="Cambria Math" panose="02040503050406030204" pitchFamily="18" charset="0"/>
                            </a:rPr>
                            <m:t>0</m:t>
                          </m:r>
                        </m:sup>
                      </m:sSubSup>
                    </m:oMath>
                  </m:oMathPara>
                </a14:m>
                <a:endParaRPr lang="en-SG" sz="2400" dirty="0"/>
              </a:p>
            </p:txBody>
          </p:sp>
        </mc:Choice>
        <mc:Fallback xmlns="">
          <p:sp>
            <p:nvSpPr>
              <p:cNvPr id="20" name="TextBox 19">
                <a:extLst>
                  <a:ext uri="{FF2B5EF4-FFF2-40B4-BE49-F238E27FC236}">
                    <a16:creationId xmlns:a16="http://schemas.microsoft.com/office/drawing/2014/main" id="{79611480-EA15-DB3F-5160-91748B08DF21}"/>
                  </a:ext>
                </a:extLst>
              </p:cNvPr>
              <p:cNvSpPr txBox="1">
                <a:spLocks noRot="1" noChangeAspect="1" noMove="1" noResize="1" noEditPoints="1" noAdjustHandles="1" noChangeArrowheads="1" noChangeShapeType="1" noTextEdit="1"/>
              </p:cNvSpPr>
              <p:nvPr/>
            </p:nvSpPr>
            <p:spPr>
              <a:xfrm>
                <a:off x="1465622" y="2832762"/>
                <a:ext cx="366432" cy="376642"/>
              </a:xfrm>
              <a:prstGeom prst="rect">
                <a:avLst/>
              </a:prstGeom>
              <a:blipFill>
                <a:blip r:embed="rId5"/>
                <a:stretch>
                  <a:fillRect l="-22951" r="-8197" b="-1967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0094BC-48A3-54B0-F4FF-02338EC7115F}"/>
                  </a:ext>
                </a:extLst>
              </p:cNvPr>
              <p:cNvSpPr txBox="1"/>
              <p:nvPr/>
            </p:nvSpPr>
            <p:spPr>
              <a:xfrm>
                <a:off x="7823061" y="3963394"/>
                <a:ext cx="366432"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1</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1" name="TextBox 20">
                <a:extLst>
                  <a:ext uri="{FF2B5EF4-FFF2-40B4-BE49-F238E27FC236}">
                    <a16:creationId xmlns:a16="http://schemas.microsoft.com/office/drawing/2014/main" id="{B00094BC-48A3-54B0-F4FF-02338EC7115F}"/>
                  </a:ext>
                </a:extLst>
              </p:cNvPr>
              <p:cNvSpPr txBox="1">
                <a:spLocks noRot="1" noChangeAspect="1" noMove="1" noResize="1" noEditPoints="1" noAdjustHandles="1" noChangeArrowheads="1" noChangeShapeType="1" noTextEdit="1"/>
              </p:cNvSpPr>
              <p:nvPr/>
            </p:nvSpPr>
            <p:spPr>
              <a:xfrm>
                <a:off x="7823061" y="3963394"/>
                <a:ext cx="366432" cy="372859"/>
              </a:xfrm>
              <a:prstGeom prst="rect">
                <a:avLst/>
              </a:prstGeom>
              <a:blipFill>
                <a:blip r:embed="rId6"/>
                <a:stretch>
                  <a:fillRect l="-21667" r="-10000" b="-180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1E41B3-895F-2157-9B64-25231114F0A6}"/>
                  </a:ext>
                </a:extLst>
              </p:cNvPr>
              <p:cNvSpPr txBox="1"/>
              <p:nvPr/>
            </p:nvSpPr>
            <p:spPr>
              <a:xfrm>
                <a:off x="8614675" y="4486508"/>
                <a:ext cx="366432"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0</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2" name="TextBox 21">
                <a:extLst>
                  <a:ext uri="{FF2B5EF4-FFF2-40B4-BE49-F238E27FC236}">
                    <a16:creationId xmlns:a16="http://schemas.microsoft.com/office/drawing/2014/main" id="{ED1E41B3-895F-2157-9B64-25231114F0A6}"/>
                  </a:ext>
                </a:extLst>
              </p:cNvPr>
              <p:cNvSpPr txBox="1">
                <a:spLocks noRot="1" noChangeAspect="1" noMove="1" noResize="1" noEditPoints="1" noAdjustHandles="1" noChangeArrowheads="1" noChangeShapeType="1" noTextEdit="1"/>
              </p:cNvSpPr>
              <p:nvPr/>
            </p:nvSpPr>
            <p:spPr>
              <a:xfrm>
                <a:off x="8614675" y="4486508"/>
                <a:ext cx="366432" cy="375872"/>
              </a:xfrm>
              <a:prstGeom prst="rect">
                <a:avLst/>
              </a:prstGeom>
              <a:blipFill>
                <a:blip r:embed="rId7"/>
                <a:stretch>
                  <a:fillRect l="-23333" r="-8333"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974595-A993-39D7-783C-842A5D248958}"/>
                  </a:ext>
                </a:extLst>
              </p:cNvPr>
              <p:cNvSpPr txBox="1"/>
              <p:nvPr/>
            </p:nvSpPr>
            <p:spPr>
              <a:xfrm>
                <a:off x="6408356" y="4324678"/>
                <a:ext cx="366432"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3</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3" name="TextBox 22">
                <a:extLst>
                  <a:ext uri="{FF2B5EF4-FFF2-40B4-BE49-F238E27FC236}">
                    <a16:creationId xmlns:a16="http://schemas.microsoft.com/office/drawing/2014/main" id="{9F974595-A993-39D7-783C-842A5D248958}"/>
                  </a:ext>
                </a:extLst>
              </p:cNvPr>
              <p:cNvSpPr txBox="1">
                <a:spLocks noRot="1" noChangeAspect="1" noMove="1" noResize="1" noEditPoints="1" noAdjustHandles="1" noChangeArrowheads="1" noChangeShapeType="1" noTextEdit="1"/>
              </p:cNvSpPr>
              <p:nvPr/>
            </p:nvSpPr>
            <p:spPr>
              <a:xfrm>
                <a:off x="6408356" y="4324678"/>
                <a:ext cx="366432" cy="375424"/>
              </a:xfrm>
              <a:prstGeom prst="rect">
                <a:avLst/>
              </a:prstGeom>
              <a:blipFill>
                <a:blip r:embed="rId8"/>
                <a:stretch>
                  <a:fillRect l="-23333" r="-8333" b="-177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4B5E3-FDB0-1338-ED62-B17E9DD6308A}"/>
                  </a:ext>
                </a:extLst>
              </p:cNvPr>
              <p:cNvSpPr txBox="1"/>
              <p:nvPr/>
            </p:nvSpPr>
            <p:spPr>
              <a:xfrm>
                <a:off x="7265451" y="2782894"/>
                <a:ext cx="366432"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400" i="1" smtClean="0">
                              <a:latin typeface="Cambria Math" panose="02040503050406030204" pitchFamily="18" charset="0"/>
                            </a:rPr>
                          </m:ctrlPr>
                        </m:sSubSupPr>
                        <m:e>
                          <m:r>
                            <a:rPr lang="en-SG" sz="2400" b="0" i="1" smtClean="0">
                              <a:latin typeface="Cambria Math" panose="02040503050406030204" pitchFamily="18" charset="0"/>
                            </a:rPr>
                            <m:t>h</m:t>
                          </m:r>
                        </m:e>
                        <m:sub>
                          <m:r>
                            <a:rPr lang="en-SG" sz="2400" b="0" i="1" smtClean="0">
                              <a:latin typeface="Cambria Math" panose="02040503050406030204" pitchFamily="18" charset="0"/>
                            </a:rPr>
                            <m:t>2</m:t>
                          </m:r>
                        </m:sub>
                        <m:sup>
                          <m:r>
                            <a:rPr lang="en-SG" sz="2400" b="0" i="1" smtClean="0">
                              <a:latin typeface="Cambria Math" panose="02040503050406030204" pitchFamily="18" charset="0"/>
                            </a:rPr>
                            <m:t>1</m:t>
                          </m:r>
                        </m:sup>
                      </m:sSubSup>
                    </m:oMath>
                  </m:oMathPara>
                </a14:m>
                <a:endParaRPr lang="en-SG" sz="2400" dirty="0"/>
              </a:p>
            </p:txBody>
          </p:sp>
        </mc:Choice>
        <mc:Fallback xmlns="">
          <p:sp>
            <p:nvSpPr>
              <p:cNvPr id="24" name="TextBox 23">
                <a:extLst>
                  <a:ext uri="{FF2B5EF4-FFF2-40B4-BE49-F238E27FC236}">
                    <a16:creationId xmlns:a16="http://schemas.microsoft.com/office/drawing/2014/main" id="{8054B5E3-FDB0-1338-ED62-B17E9DD6308A}"/>
                  </a:ext>
                </a:extLst>
              </p:cNvPr>
              <p:cNvSpPr txBox="1">
                <a:spLocks noRot="1" noChangeAspect="1" noMove="1" noResize="1" noEditPoints="1" noAdjustHandles="1" noChangeArrowheads="1" noChangeShapeType="1" noTextEdit="1"/>
              </p:cNvSpPr>
              <p:nvPr/>
            </p:nvSpPr>
            <p:spPr>
              <a:xfrm>
                <a:off x="7265451" y="2782894"/>
                <a:ext cx="366432" cy="373564"/>
              </a:xfrm>
              <a:prstGeom prst="rect">
                <a:avLst/>
              </a:prstGeom>
              <a:blipFill>
                <a:blip r:embed="rId9"/>
                <a:stretch>
                  <a:fillRect l="-23333" r="-8333" b="-18033"/>
                </a:stretch>
              </a:blipFill>
            </p:spPr>
            <p:txBody>
              <a:bodyPr/>
              <a:lstStyle/>
              <a:p>
                <a:r>
                  <a:rPr lang="en-SG">
                    <a:noFill/>
                  </a:rPr>
                  <a:t> </a:t>
                </a:r>
              </a:p>
            </p:txBody>
          </p:sp>
        </mc:Fallback>
      </mc:AlternateContent>
      <p:cxnSp>
        <p:nvCxnSpPr>
          <p:cNvPr id="25" name="Straight Arrow Connector 24">
            <a:extLst>
              <a:ext uri="{FF2B5EF4-FFF2-40B4-BE49-F238E27FC236}">
                <a16:creationId xmlns:a16="http://schemas.microsoft.com/office/drawing/2014/main" id="{85933A7A-40C8-3E76-B1A9-E65E32E6E9C6}"/>
              </a:ext>
            </a:extLst>
          </p:cNvPr>
          <p:cNvCxnSpPr/>
          <p:nvPr/>
        </p:nvCxnSpPr>
        <p:spPr>
          <a:xfrm>
            <a:off x="2484149" y="4109371"/>
            <a:ext cx="41093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E1A98-49E5-0E00-0828-2032F9F802D9}"/>
                  </a:ext>
                </a:extLst>
              </p:cNvPr>
              <p:cNvSpPr txBox="1"/>
              <p:nvPr/>
            </p:nvSpPr>
            <p:spPr>
              <a:xfrm>
                <a:off x="2026192" y="1759596"/>
                <a:ext cx="5800178"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26" name="TextBox 25">
                <a:extLst>
                  <a:ext uri="{FF2B5EF4-FFF2-40B4-BE49-F238E27FC236}">
                    <a16:creationId xmlns:a16="http://schemas.microsoft.com/office/drawing/2014/main" id="{A8BE1A98-49E5-0E00-0828-2032F9F802D9}"/>
                  </a:ext>
                </a:extLst>
              </p:cNvPr>
              <p:cNvSpPr txBox="1">
                <a:spLocks noRot="1" noChangeAspect="1" noMove="1" noResize="1" noEditPoints="1" noAdjustHandles="1" noChangeArrowheads="1" noChangeShapeType="1" noTextEdit="1"/>
              </p:cNvSpPr>
              <p:nvPr/>
            </p:nvSpPr>
            <p:spPr>
              <a:xfrm>
                <a:off x="2026192" y="1759596"/>
                <a:ext cx="5800178" cy="1101135"/>
              </a:xfrm>
              <a:prstGeom prst="rect">
                <a:avLst/>
              </a:prstGeom>
              <a:blipFill>
                <a:blip r:embed="rId10"/>
                <a:stretch>
                  <a:fillRect/>
                </a:stretch>
              </a:blipFill>
            </p:spPr>
            <p:txBody>
              <a:bodyPr/>
              <a:lstStyle/>
              <a:p>
                <a:r>
                  <a:rPr lang="en-SG">
                    <a:noFill/>
                  </a:rPr>
                  <a:t> </a:t>
                </a:r>
              </a:p>
            </p:txBody>
          </p:sp>
        </mc:Fallback>
      </mc:AlternateContent>
      <p:grpSp>
        <p:nvGrpSpPr>
          <p:cNvPr id="27" name="Group 26">
            <a:extLst>
              <a:ext uri="{FF2B5EF4-FFF2-40B4-BE49-F238E27FC236}">
                <a16:creationId xmlns:a16="http://schemas.microsoft.com/office/drawing/2014/main" id="{87AD5A33-020A-82A3-BA98-D13C25B4AC56}"/>
              </a:ext>
            </a:extLst>
          </p:cNvPr>
          <p:cNvGrpSpPr/>
          <p:nvPr/>
        </p:nvGrpSpPr>
        <p:grpSpPr>
          <a:xfrm>
            <a:off x="3598606" y="2546555"/>
            <a:ext cx="2809750" cy="3420182"/>
            <a:chOff x="4837489" y="2624847"/>
            <a:chExt cx="2809750" cy="3420182"/>
          </a:xfrm>
        </p:grpSpPr>
        <p:cxnSp>
          <p:nvCxnSpPr>
            <p:cNvPr id="28" name="Straight Arrow Connector 27">
              <a:extLst>
                <a:ext uri="{FF2B5EF4-FFF2-40B4-BE49-F238E27FC236}">
                  <a16:creationId xmlns:a16="http://schemas.microsoft.com/office/drawing/2014/main" id="{DB3946E0-12FB-251B-9E15-B94FFA82054E}"/>
                </a:ext>
              </a:extLst>
            </p:cNvPr>
            <p:cNvCxnSpPr>
              <a:cxnSpLocks/>
            </p:cNvCxnSpPr>
            <p:nvPr/>
          </p:nvCxnSpPr>
          <p:spPr>
            <a:xfrm flipH="1" flipV="1">
              <a:off x="4837489" y="2624847"/>
              <a:ext cx="605880" cy="2972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2A566D-9DEF-73D7-2007-554091C7046B}"/>
                </a:ext>
              </a:extLst>
            </p:cNvPr>
            <p:cNvCxnSpPr>
              <a:cxnSpLocks/>
            </p:cNvCxnSpPr>
            <p:nvPr/>
          </p:nvCxnSpPr>
          <p:spPr>
            <a:xfrm flipV="1">
              <a:off x="6420747" y="2624847"/>
              <a:ext cx="1226492" cy="2946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3E1FA8-EB18-E547-F017-6551FFB8B9E0}"/>
                </a:ext>
              </a:extLst>
            </p:cNvPr>
            <p:cNvSpPr txBox="1"/>
            <p:nvPr/>
          </p:nvSpPr>
          <p:spPr>
            <a:xfrm>
              <a:off x="5046965" y="5521809"/>
              <a:ext cx="2319150" cy="523220"/>
            </a:xfrm>
            <a:prstGeom prst="rect">
              <a:avLst/>
            </a:prstGeom>
            <a:noFill/>
          </p:spPr>
          <p:txBody>
            <a:bodyPr wrap="square" rtlCol="0">
              <a:spAutoFit/>
            </a:bodyPr>
            <a:lstStyle/>
            <a:p>
              <a:r>
                <a:rPr lang="en-SG" sz="2800" dirty="0">
                  <a:solidFill>
                    <a:schemeClr val="accent1"/>
                  </a:solidFill>
                </a:rPr>
                <a:t>Neural Nets</a:t>
              </a:r>
            </a:p>
          </p:txBody>
        </p:sp>
      </p:grpSp>
    </p:spTree>
    <p:extLst>
      <p:ext uri="{BB962C8B-B14F-4D97-AF65-F5344CB8AC3E}">
        <p14:creationId xmlns:p14="http://schemas.microsoft.com/office/powerpoint/2010/main" val="1733589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70F0-0C2D-C118-0A2F-DBBA30F5628B}"/>
              </a:ext>
            </a:extLst>
          </p:cNvPr>
          <p:cNvSpPr>
            <a:spLocks noGrp="1"/>
          </p:cNvSpPr>
          <p:nvPr>
            <p:ph type="title"/>
          </p:nvPr>
        </p:nvSpPr>
        <p:spPr/>
        <p:txBody>
          <a:bodyPr/>
          <a:lstStyle/>
          <a:p>
            <a:r>
              <a:rPr lang="en-SG"/>
              <a:t>Add edge weights</a:t>
            </a:r>
          </a:p>
        </p:txBody>
      </p:sp>
      <p:cxnSp>
        <p:nvCxnSpPr>
          <p:cNvPr id="6" name="Straight Arrow Connector 5">
            <a:extLst>
              <a:ext uri="{FF2B5EF4-FFF2-40B4-BE49-F238E27FC236}">
                <a16:creationId xmlns:a16="http://schemas.microsoft.com/office/drawing/2014/main" id="{EAA8FB82-13C0-39DE-9C7F-B0A466570698}"/>
              </a:ext>
            </a:extLst>
          </p:cNvPr>
          <p:cNvCxnSpPr/>
          <p:nvPr/>
        </p:nvCxnSpPr>
        <p:spPr>
          <a:xfrm>
            <a:off x="4572000" y="3200400"/>
            <a:ext cx="0" cy="1249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FB07A4F-349D-2203-0772-453F4505B2F2}"/>
              </a:ext>
            </a:extLst>
          </p:cNvPr>
          <p:cNvGrpSpPr/>
          <p:nvPr/>
        </p:nvGrpSpPr>
        <p:grpSpPr>
          <a:xfrm>
            <a:off x="551660" y="6275599"/>
            <a:ext cx="8040689" cy="353497"/>
            <a:chOff x="551656" y="6275595"/>
            <a:chExt cx="8040689" cy="353497"/>
          </a:xfrm>
        </p:grpSpPr>
        <p:sp>
          <p:nvSpPr>
            <p:cNvPr id="7" name="TextBox 2">
              <a:extLst>
                <a:ext uri="{FF2B5EF4-FFF2-40B4-BE49-F238E27FC236}">
                  <a16:creationId xmlns:a16="http://schemas.microsoft.com/office/drawing/2014/main" id="{CBC11614-385B-81CA-FDA2-40DD87A545F8}"/>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8" name="Straight Connector 7">
              <a:extLst>
                <a:ext uri="{FF2B5EF4-FFF2-40B4-BE49-F238E27FC236}">
                  <a16:creationId xmlns:a16="http://schemas.microsoft.com/office/drawing/2014/main" id="{955E1941-83C1-7512-EBD2-13AD875DB19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F650D-F7AC-0AE0-605F-BCF9A2FBAA4C}"/>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3559475B-7054-BC9E-9130-5A5C8B34BFE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4BD97BF8-F95D-5658-2847-509E1D938B3F}"/>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C59B0063-F641-ACF9-AFFC-A2EFB84174E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012C6BCF-7E29-77B2-7C8A-B4567EA2882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F4D2EC53-C32D-5160-E9B6-726758D5DA0B}"/>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141F2F-7673-B20E-8C4B-3F14C5EF9241}"/>
                  </a:ext>
                </a:extLst>
              </p:cNvPr>
              <p:cNvSpPr txBox="1"/>
              <p:nvPr/>
            </p:nvSpPr>
            <p:spPr>
              <a:xfrm>
                <a:off x="1603801" y="1845354"/>
                <a:ext cx="5800178"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15" name="TextBox 14">
                <a:extLst>
                  <a:ext uri="{FF2B5EF4-FFF2-40B4-BE49-F238E27FC236}">
                    <a16:creationId xmlns:a16="http://schemas.microsoft.com/office/drawing/2014/main" id="{3C141F2F-7673-B20E-8C4B-3F14C5EF9241}"/>
                  </a:ext>
                </a:extLst>
              </p:cNvPr>
              <p:cNvSpPr txBox="1">
                <a:spLocks noRot="1" noChangeAspect="1" noMove="1" noResize="1" noEditPoints="1" noAdjustHandles="1" noChangeArrowheads="1" noChangeShapeType="1" noTextEdit="1"/>
              </p:cNvSpPr>
              <p:nvPr/>
            </p:nvSpPr>
            <p:spPr>
              <a:xfrm>
                <a:off x="1603801" y="1845354"/>
                <a:ext cx="5800178" cy="1101135"/>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E099FF-7FD8-895A-8B8D-5B8CA5D9BAB0}"/>
                  </a:ext>
                </a:extLst>
              </p:cNvPr>
              <p:cNvSpPr txBox="1"/>
              <p:nvPr/>
            </p:nvSpPr>
            <p:spPr>
              <a:xfrm>
                <a:off x="1385055" y="4601037"/>
                <a:ext cx="623767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cs typeface="Segoe UI Semilight" panose="020B0402040204020203" pitchFamily="34" charset="0"/>
                                </a:rPr>
                                <m:t>𝑒</m:t>
                              </m:r>
                            </m:e>
                            <m:sub>
                              <m:r>
                                <a:rPr lang="en-SG" sz="2800" i="1">
                                  <a:latin typeface="Cambria Math" panose="02040503050406030204" pitchFamily="18" charset="0"/>
                                  <a:cs typeface="Segoe UI Semilight" panose="020B0402040204020203" pitchFamily="34" charset="0"/>
                                </a:rPr>
                                <m:t>𝑗</m:t>
                              </m:r>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𝑖</m:t>
                              </m:r>
                            </m:sub>
                          </m:sSub>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16" name="TextBox 15">
                <a:extLst>
                  <a:ext uri="{FF2B5EF4-FFF2-40B4-BE49-F238E27FC236}">
                    <a16:creationId xmlns:a16="http://schemas.microsoft.com/office/drawing/2014/main" id="{0DE099FF-7FD8-895A-8B8D-5B8CA5D9BAB0}"/>
                  </a:ext>
                </a:extLst>
              </p:cNvPr>
              <p:cNvSpPr txBox="1">
                <a:spLocks noRot="1" noChangeAspect="1" noMove="1" noResize="1" noEditPoints="1" noAdjustHandles="1" noChangeArrowheads="1" noChangeShapeType="1" noTextEdit="1"/>
              </p:cNvSpPr>
              <p:nvPr/>
            </p:nvSpPr>
            <p:spPr>
              <a:xfrm>
                <a:off x="1385055" y="4601037"/>
                <a:ext cx="6237670" cy="110113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06217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6EA8-7B81-D071-FC9F-D45600FF3A48}"/>
              </a:ext>
            </a:extLst>
          </p:cNvPr>
          <p:cNvSpPr>
            <a:spLocks noGrp="1"/>
          </p:cNvSpPr>
          <p:nvPr>
            <p:ph type="title"/>
          </p:nvPr>
        </p:nvSpPr>
        <p:spPr/>
        <p:txBody>
          <a:bodyPr/>
          <a:lstStyle/>
          <a:p>
            <a:r>
              <a:rPr lang="en-SG" dirty="0"/>
              <a:t>Generalised GNN Layer</a:t>
            </a:r>
          </a:p>
        </p:txBody>
      </p:sp>
      <p:grpSp>
        <p:nvGrpSpPr>
          <p:cNvPr id="27" name="Group 26">
            <a:extLst>
              <a:ext uri="{FF2B5EF4-FFF2-40B4-BE49-F238E27FC236}">
                <a16:creationId xmlns:a16="http://schemas.microsoft.com/office/drawing/2014/main" id="{F7BF13DD-385A-A413-D1A5-561C1B9C50DB}"/>
              </a:ext>
            </a:extLst>
          </p:cNvPr>
          <p:cNvGrpSpPr/>
          <p:nvPr/>
        </p:nvGrpSpPr>
        <p:grpSpPr>
          <a:xfrm>
            <a:off x="1211126" y="3035383"/>
            <a:ext cx="6719868" cy="2768106"/>
            <a:chOff x="1212066" y="3429000"/>
            <a:chExt cx="6719868" cy="2768106"/>
          </a:xfrm>
        </p:grpSpPr>
        <p:pic>
          <p:nvPicPr>
            <p:cNvPr id="9" name="Graphic 8">
              <a:extLst>
                <a:ext uri="{FF2B5EF4-FFF2-40B4-BE49-F238E27FC236}">
                  <a16:creationId xmlns:a16="http://schemas.microsoft.com/office/drawing/2014/main" id="{14FAE4FE-5C2D-44A9-E148-356FD34123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2066" y="4871543"/>
              <a:ext cx="6719868" cy="1325563"/>
            </a:xfrm>
            <a:prstGeom prst="rect">
              <a:avLst/>
            </a:prstGeom>
          </p:spPr>
        </p:pic>
        <p:cxnSp>
          <p:nvCxnSpPr>
            <p:cNvPr id="10" name="Straight Arrow Connector 9">
              <a:extLst>
                <a:ext uri="{FF2B5EF4-FFF2-40B4-BE49-F238E27FC236}">
                  <a16:creationId xmlns:a16="http://schemas.microsoft.com/office/drawing/2014/main" id="{650FFFB9-32AA-FFF5-F7A4-CE4ACA1E3141}"/>
                </a:ext>
              </a:extLst>
            </p:cNvPr>
            <p:cNvCxnSpPr/>
            <p:nvPr/>
          </p:nvCxnSpPr>
          <p:spPr>
            <a:xfrm>
              <a:off x="4572000" y="3429000"/>
              <a:ext cx="0" cy="1249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78C690-94A3-0AB9-0280-54A1741AB321}"/>
              </a:ext>
            </a:extLst>
          </p:cNvPr>
          <p:cNvGrpSpPr/>
          <p:nvPr/>
        </p:nvGrpSpPr>
        <p:grpSpPr>
          <a:xfrm>
            <a:off x="2130520" y="2967253"/>
            <a:ext cx="2934526" cy="1978385"/>
            <a:chOff x="2131460" y="3360870"/>
            <a:chExt cx="2934526" cy="1978385"/>
          </a:xfrm>
        </p:grpSpPr>
        <p:cxnSp>
          <p:nvCxnSpPr>
            <p:cNvPr id="15" name="Straight Arrow Connector 14">
              <a:extLst>
                <a:ext uri="{FF2B5EF4-FFF2-40B4-BE49-F238E27FC236}">
                  <a16:creationId xmlns:a16="http://schemas.microsoft.com/office/drawing/2014/main" id="{0A2A3235-92A9-65EC-EB98-098E7D529E18}"/>
                </a:ext>
              </a:extLst>
            </p:cNvPr>
            <p:cNvCxnSpPr>
              <a:cxnSpLocks/>
            </p:cNvCxnSpPr>
            <p:nvPr/>
          </p:nvCxnSpPr>
          <p:spPr>
            <a:xfrm>
              <a:off x="3279228" y="3752193"/>
              <a:ext cx="1786758" cy="158706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061B6A-912A-807F-3295-25E5F3141976}"/>
                </a:ext>
              </a:extLst>
            </p:cNvPr>
            <p:cNvCxnSpPr>
              <a:cxnSpLocks/>
            </p:cNvCxnSpPr>
            <p:nvPr/>
          </p:nvCxnSpPr>
          <p:spPr>
            <a:xfrm>
              <a:off x="2645040" y="3833107"/>
              <a:ext cx="108670" cy="140104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6310FD-D1D4-1F22-5417-74025AF31FCD}"/>
                </a:ext>
              </a:extLst>
            </p:cNvPr>
            <p:cNvSpPr txBox="1"/>
            <p:nvPr/>
          </p:nvSpPr>
          <p:spPr>
            <a:xfrm>
              <a:off x="2131460" y="3360870"/>
              <a:ext cx="1534510" cy="369332"/>
            </a:xfrm>
            <a:prstGeom prst="rect">
              <a:avLst/>
            </a:prstGeom>
            <a:noFill/>
          </p:spPr>
          <p:txBody>
            <a:bodyPr wrap="square" rtlCol="0">
              <a:spAutoFit/>
            </a:bodyPr>
            <a:lstStyle/>
            <a:p>
              <a:pPr algn="l"/>
              <a:r>
                <a:rPr lang="en-SG" i="1" dirty="0">
                  <a:solidFill>
                    <a:schemeClr val="accent2"/>
                  </a:solidFill>
                  <a:latin typeface="Segoe UI Semilight" panose="020B0402040204020203" pitchFamily="34" charset="0"/>
                  <a:cs typeface="Segoe UI Semilight" panose="020B0402040204020203" pitchFamily="34" charset="0"/>
                </a:rPr>
                <a:t>Neural nets</a:t>
              </a:r>
            </a:p>
          </p:txBody>
        </p:sp>
      </p:grpSp>
      <p:grpSp>
        <p:nvGrpSpPr>
          <p:cNvPr id="26" name="Group 25">
            <a:extLst>
              <a:ext uri="{FF2B5EF4-FFF2-40B4-BE49-F238E27FC236}">
                <a16:creationId xmlns:a16="http://schemas.microsoft.com/office/drawing/2014/main" id="{857C067A-6711-DB5E-A2A6-CD3E67B4B696}"/>
              </a:ext>
            </a:extLst>
          </p:cNvPr>
          <p:cNvGrpSpPr/>
          <p:nvPr/>
        </p:nvGrpSpPr>
        <p:grpSpPr>
          <a:xfrm>
            <a:off x="4571060" y="3254824"/>
            <a:ext cx="3690557" cy="1585711"/>
            <a:chOff x="4572000" y="3648441"/>
            <a:chExt cx="3690557" cy="1585711"/>
          </a:xfrm>
        </p:grpSpPr>
        <p:cxnSp>
          <p:nvCxnSpPr>
            <p:cNvPr id="23" name="Straight Arrow Connector 22">
              <a:extLst>
                <a:ext uri="{FF2B5EF4-FFF2-40B4-BE49-F238E27FC236}">
                  <a16:creationId xmlns:a16="http://schemas.microsoft.com/office/drawing/2014/main" id="{9C32A04F-D87E-7002-35B5-E3CA3DEBBB23}"/>
                </a:ext>
              </a:extLst>
            </p:cNvPr>
            <p:cNvCxnSpPr>
              <a:cxnSpLocks/>
            </p:cNvCxnSpPr>
            <p:nvPr/>
          </p:nvCxnSpPr>
          <p:spPr>
            <a:xfrm flipH="1">
              <a:off x="4572000" y="4074589"/>
              <a:ext cx="1292773" cy="115956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333400-C448-F36F-4642-0C7CBC182074}"/>
                </a:ext>
              </a:extLst>
            </p:cNvPr>
            <p:cNvSpPr txBox="1"/>
            <p:nvPr/>
          </p:nvSpPr>
          <p:spPr>
            <a:xfrm>
              <a:off x="5098944" y="3648441"/>
              <a:ext cx="3163613" cy="369332"/>
            </a:xfrm>
            <a:prstGeom prst="rect">
              <a:avLst/>
            </a:prstGeom>
            <a:noFill/>
            <a:ln>
              <a:noFill/>
            </a:ln>
          </p:spPr>
          <p:txBody>
            <a:bodyPr wrap="square" rtlCol="0">
              <a:spAutoFit/>
            </a:bodyPr>
            <a:lstStyle/>
            <a:p>
              <a:pPr algn="l"/>
              <a:r>
                <a:rPr lang="en-SG" i="1">
                  <a:solidFill>
                    <a:schemeClr val="tx2">
                      <a:lumMod val="60000"/>
                      <a:lumOff val="40000"/>
                    </a:schemeClr>
                  </a:solidFill>
                  <a:latin typeface="Segoe UI Semilight" panose="020B0402040204020203" pitchFamily="34" charset="0"/>
                  <a:cs typeface="Segoe UI Semilight" panose="020B0402040204020203" pitchFamily="34" charset="0"/>
                </a:rPr>
                <a:t>Custom aggregation function</a:t>
              </a:r>
            </a:p>
          </p:txBody>
        </p:sp>
      </p:grpSp>
      <p:grpSp>
        <p:nvGrpSpPr>
          <p:cNvPr id="3" name="Group 2">
            <a:extLst>
              <a:ext uri="{FF2B5EF4-FFF2-40B4-BE49-F238E27FC236}">
                <a16:creationId xmlns:a16="http://schemas.microsoft.com/office/drawing/2014/main" id="{16CE7F02-85AD-9386-C885-39A4D3A75B7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44E4298-B8A0-ABD7-8086-9EE30363F1A1}"/>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7C0E5282-B030-0992-5712-FA177CBEAF6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481D8F0-7A26-F24D-4AD6-9E02A201B65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0EF53671-6DE3-60DE-E5EA-C84E5081BA0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A55DBFCB-5061-F31E-2E12-C69446D6DF5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8C2C273D-201B-9DE1-3676-512A149E2C5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AB3C54C0-EBC2-BAE8-7DC2-50151366079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6A5A9A98-3199-0D5B-20A1-162C9DE564CF}"/>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7CB769-B87F-FB5E-E22F-6884E104A315}"/>
                  </a:ext>
                </a:extLst>
              </p:cNvPr>
              <p:cNvSpPr txBox="1"/>
              <p:nvPr/>
            </p:nvSpPr>
            <p:spPr>
              <a:xfrm>
                <a:off x="1452225" y="1809302"/>
                <a:ext cx="623767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cs typeface="Segoe UI Semilight" panose="020B0402040204020203" pitchFamily="34" charset="0"/>
                                </a:rPr>
                                <m:t>𝑒</m:t>
                              </m:r>
                            </m:e>
                            <m:sub>
                              <m:r>
                                <a:rPr lang="en-SG" sz="2800" i="1">
                                  <a:latin typeface="Cambria Math" panose="02040503050406030204" pitchFamily="18" charset="0"/>
                                  <a:cs typeface="Segoe UI Semilight" panose="020B0402040204020203" pitchFamily="34" charset="0"/>
                                </a:rPr>
                                <m:t>𝑗</m:t>
                              </m:r>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𝑖</m:t>
                              </m:r>
                            </m:sub>
                          </m:sSub>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16" name="TextBox 15">
                <a:extLst>
                  <a:ext uri="{FF2B5EF4-FFF2-40B4-BE49-F238E27FC236}">
                    <a16:creationId xmlns:a16="http://schemas.microsoft.com/office/drawing/2014/main" id="{E37CB769-B87F-FB5E-E22F-6884E104A315}"/>
                  </a:ext>
                </a:extLst>
              </p:cNvPr>
              <p:cNvSpPr txBox="1">
                <a:spLocks noRot="1" noChangeAspect="1" noMove="1" noResize="1" noEditPoints="1" noAdjustHandles="1" noChangeArrowheads="1" noChangeShapeType="1" noTextEdit="1"/>
              </p:cNvSpPr>
              <p:nvPr/>
            </p:nvSpPr>
            <p:spPr>
              <a:xfrm>
                <a:off x="1452225" y="1809302"/>
                <a:ext cx="6237670" cy="1101135"/>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71976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2E47-6ADB-4F97-D0EE-6122DC2DEBA8}"/>
              </a:ext>
            </a:extLst>
          </p:cNvPr>
          <p:cNvSpPr>
            <a:spLocks noGrp="1"/>
          </p:cNvSpPr>
          <p:nvPr>
            <p:ph type="title"/>
          </p:nvPr>
        </p:nvSpPr>
        <p:spPr/>
        <p:txBody>
          <a:bodyPr/>
          <a:lstStyle/>
          <a:p>
            <a:r>
              <a:rPr lang="en-SG"/>
              <a:t>Introduction</a:t>
            </a:r>
          </a:p>
        </p:txBody>
      </p:sp>
      <p:sp>
        <p:nvSpPr>
          <p:cNvPr id="3" name="TextBox 2">
            <a:extLst>
              <a:ext uri="{FF2B5EF4-FFF2-40B4-BE49-F238E27FC236}">
                <a16:creationId xmlns:a16="http://schemas.microsoft.com/office/drawing/2014/main" id="{6933F15D-E2F0-923C-725F-61841E17377E}"/>
              </a:ext>
            </a:extLst>
          </p:cNvPr>
          <p:cNvSpPr txBox="1"/>
          <p:nvPr/>
        </p:nvSpPr>
        <p:spPr>
          <a:xfrm>
            <a:off x="602901" y="2160396"/>
            <a:ext cx="3225521"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Need for graph neural networks (</a:t>
            </a:r>
            <a:r>
              <a:rPr lang="en-SG" i="1" dirty="0" err="1">
                <a:latin typeface="Segoe UI Semilight" panose="020B0402040204020203" pitchFamily="34" charset="0"/>
                <a:cs typeface="Segoe UI Semilight" panose="020B0402040204020203" pitchFamily="34" charset="0"/>
              </a:rPr>
              <a:t>usecase</a:t>
            </a:r>
            <a:r>
              <a:rPr lang="en-SG" i="1" dirty="0">
                <a:latin typeface="Segoe UI Semilight" panose="020B0402040204020203" pitchFamily="34" charset="0"/>
                <a:cs typeface="Segoe UI Semilight" panose="020B0402040204020203" pitchFamily="34" charset="0"/>
              </a:rPr>
              <a:t>)</a:t>
            </a:r>
          </a:p>
        </p:txBody>
      </p:sp>
      <p:grpSp>
        <p:nvGrpSpPr>
          <p:cNvPr id="9" name="Group 8">
            <a:extLst>
              <a:ext uri="{FF2B5EF4-FFF2-40B4-BE49-F238E27FC236}">
                <a16:creationId xmlns:a16="http://schemas.microsoft.com/office/drawing/2014/main" id="{42657BF7-3CCB-481D-BE5C-C4B86E64E93B}"/>
              </a:ext>
            </a:extLst>
          </p:cNvPr>
          <p:cNvGrpSpPr/>
          <p:nvPr/>
        </p:nvGrpSpPr>
        <p:grpSpPr>
          <a:xfrm>
            <a:off x="3828422" y="1345287"/>
            <a:ext cx="4712677" cy="1835628"/>
            <a:chOff x="3828422" y="1345287"/>
            <a:chExt cx="4712677" cy="1835628"/>
          </a:xfrm>
        </p:grpSpPr>
        <p:sp>
          <p:nvSpPr>
            <p:cNvPr id="5" name="TextBox 4">
              <a:extLst>
                <a:ext uri="{FF2B5EF4-FFF2-40B4-BE49-F238E27FC236}">
                  <a16:creationId xmlns:a16="http://schemas.microsoft.com/office/drawing/2014/main" id="{58AFD332-4DB6-FB24-3673-463DF7BDFB0F}"/>
                </a:ext>
              </a:extLst>
            </p:cNvPr>
            <p:cNvSpPr txBox="1"/>
            <p:nvPr/>
          </p:nvSpPr>
          <p:spPr>
            <a:xfrm>
              <a:off x="3828422" y="1562984"/>
              <a:ext cx="3225521" cy="1569660"/>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Neural Combinatorial Optimization</a:t>
              </a:r>
            </a:p>
          </p:txBody>
        </p:sp>
        <p:pic>
          <p:nvPicPr>
            <p:cNvPr id="2052" name="Picture 4" descr="Rubik's cube vector illustration | Free SVG">
              <a:extLst>
                <a:ext uri="{FF2B5EF4-FFF2-40B4-BE49-F238E27FC236}">
                  <a16:creationId xmlns:a16="http://schemas.microsoft.com/office/drawing/2014/main" id="{9E437D60-ADA5-8C66-B3D2-FFBF9527A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71" y="1345287"/>
              <a:ext cx="1835628" cy="18356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523E6273-1205-64E0-27D2-4DF8496CE36E}"/>
              </a:ext>
            </a:extLst>
          </p:cNvPr>
          <p:cNvGrpSpPr/>
          <p:nvPr/>
        </p:nvGrpSpPr>
        <p:grpSpPr>
          <a:xfrm>
            <a:off x="3765591" y="3618898"/>
            <a:ext cx="4195188" cy="2931574"/>
            <a:chOff x="3765591" y="3618898"/>
            <a:chExt cx="4195188" cy="2931574"/>
          </a:xfrm>
        </p:grpSpPr>
        <p:sp>
          <p:nvSpPr>
            <p:cNvPr id="4" name="TextBox 3">
              <a:extLst>
                <a:ext uri="{FF2B5EF4-FFF2-40B4-BE49-F238E27FC236}">
                  <a16:creationId xmlns:a16="http://schemas.microsoft.com/office/drawing/2014/main" id="{702A8B80-343A-1414-9C5E-8BE993A75A71}"/>
                </a:ext>
              </a:extLst>
            </p:cNvPr>
            <p:cNvSpPr txBox="1"/>
            <p:nvPr/>
          </p:nvSpPr>
          <p:spPr>
            <a:xfrm>
              <a:off x="3765591" y="3618898"/>
              <a:ext cx="4195188" cy="584775"/>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Traffic and Networking</a:t>
              </a:r>
            </a:p>
          </p:txBody>
        </p:sp>
        <p:pic>
          <p:nvPicPr>
            <p:cNvPr id="2054" name="Picture 6">
              <a:extLst>
                <a:ext uri="{FF2B5EF4-FFF2-40B4-BE49-F238E27FC236}">
                  <a16:creationId xmlns:a16="http://schemas.microsoft.com/office/drawing/2014/main" id="{BC7256D4-F4B2-BDE4-BB33-02A21839B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086" y="4203673"/>
              <a:ext cx="3520199" cy="23467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3E5AD1C-8428-805E-C886-8AC2BE0DBA4E}"/>
              </a:ext>
            </a:extLst>
          </p:cNvPr>
          <p:cNvGrpSpPr/>
          <p:nvPr/>
        </p:nvGrpSpPr>
        <p:grpSpPr>
          <a:xfrm>
            <a:off x="798845" y="3911286"/>
            <a:ext cx="2342940" cy="2334567"/>
            <a:chOff x="798845" y="3911286"/>
            <a:chExt cx="2342940" cy="2334567"/>
          </a:xfrm>
        </p:grpSpPr>
        <p:pic>
          <p:nvPicPr>
            <p:cNvPr id="2050" name="Picture 2" descr="Chemistry icon | Free SVG">
              <a:extLst>
                <a:ext uri="{FF2B5EF4-FFF2-40B4-BE49-F238E27FC236}">
                  <a16:creationId xmlns:a16="http://schemas.microsoft.com/office/drawing/2014/main" id="{CC42C9A2-C127-D1D7-43F2-197CEE27C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45" y="4343661"/>
              <a:ext cx="1902192" cy="1902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22215C-FE6D-7D33-09CE-268511362355}"/>
                </a:ext>
              </a:extLst>
            </p:cNvPr>
            <p:cNvSpPr txBox="1"/>
            <p:nvPr/>
          </p:nvSpPr>
          <p:spPr>
            <a:xfrm>
              <a:off x="951244" y="3911286"/>
              <a:ext cx="2190541" cy="584775"/>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Chemistry</a:t>
              </a:r>
            </a:p>
          </p:txBody>
        </p:sp>
      </p:grpSp>
    </p:spTree>
    <p:extLst>
      <p:ext uri="{BB962C8B-B14F-4D97-AF65-F5344CB8AC3E}">
        <p14:creationId xmlns:p14="http://schemas.microsoft.com/office/powerpoint/2010/main" val="98313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6EA8-7B81-D071-FC9F-D45600FF3A48}"/>
              </a:ext>
            </a:extLst>
          </p:cNvPr>
          <p:cNvSpPr>
            <a:spLocks noGrp="1"/>
          </p:cNvSpPr>
          <p:nvPr>
            <p:ph type="title"/>
          </p:nvPr>
        </p:nvSpPr>
        <p:spPr/>
        <p:txBody>
          <a:bodyPr/>
          <a:lstStyle/>
          <a:p>
            <a:r>
              <a:rPr lang="en-SG" dirty="0"/>
              <a:t>Generalised GNN Layer</a:t>
            </a:r>
          </a:p>
        </p:txBody>
      </p:sp>
      <p:pic>
        <p:nvPicPr>
          <p:cNvPr id="9" name="Graphic 8">
            <a:extLst>
              <a:ext uri="{FF2B5EF4-FFF2-40B4-BE49-F238E27FC236}">
                <a16:creationId xmlns:a16="http://schemas.microsoft.com/office/drawing/2014/main" id="{14FAE4FE-5C2D-44A9-E148-356FD34123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0186" y="1818051"/>
            <a:ext cx="6719868" cy="1325563"/>
          </a:xfrm>
          <a:prstGeom prst="rect">
            <a:avLst/>
          </a:prstGeom>
        </p:spPr>
      </p:pic>
      <p:grpSp>
        <p:nvGrpSpPr>
          <p:cNvPr id="3" name="Group 2">
            <a:extLst>
              <a:ext uri="{FF2B5EF4-FFF2-40B4-BE49-F238E27FC236}">
                <a16:creationId xmlns:a16="http://schemas.microsoft.com/office/drawing/2014/main" id="{16CE7F02-85AD-9386-C885-39A4D3A75B7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44E4298-B8A0-ABD7-8086-9EE30363F1A1}"/>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7C0E5282-B030-0992-5712-FA177CBEAF6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481D8F0-7A26-F24D-4AD6-9E02A201B65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0EF53671-6DE3-60DE-E5EA-C84E5081BA0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A55DBFCB-5061-F31E-2E12-C69446D6DF5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8C2C273D-201B-9DE1-3676-512A149E2C5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AB3C54C0-EBC2-BAE8-7DC2-50151366079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6A5A9A98-3199-0D5B-20A1-162C9DE564CF}"/>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2" name="Rectangle 21">
            <a:extLst>
              <a:ext uri="{FF2B5EF4-FFF2-40B4-BE49-F238E27FC236}">
                <a16:creationId xmlns:a16="http://schemas.microsoft.com/office/drawing/2014/main" id="{F8369900-CA8B-84BA-EB1E-EBF641A6B7AF}"/>
              </a:ext>
            </a:extLst>
          </p:cNvPr>
          <p:cNvSpPr/>
          <p:nvPr/>
        </p:nvSpPr>
        <p:spPr>
          <a:xfrm>
            <a:off x="934487" y="4339094"/>
            <a:ext cx="1777541" cy="646331"/>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Sampling</a:t>
            </a:r>
          </a:p>
          <a:p>
            <a:pPr algn="ctr">
              <a:buNone/>
            </a:pPr>
            <a:r>
              <a:rPr lang="en-US" i="1" dirty="0" err="1">
                <a:latin typeface="Segoe UI Semibold" panose="020B0702040204020203" pitchFamily="34" charset="0"/>
                <a:cs typeface="Segoe UI Semibold" panose="020B0702040204020203" pitchFamily="34" charset="0"/>
              </a:rPr>
              <a:t>Neighbours</a:t>
            </a:r>
            <a:endParaRPr lang="en-US" i="1"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40F6EDFC-CA0E-7DC2-DE5C-DFFAA69E71BF}"/>
              </a:ext>
            </a:extLst>
          </p:cNvPr>
          <p:cNvSpPr/>
          <p:nvPr/>
        </p:nvSpPr>
        <p:spPr>
          <a:xfrm>
            <a:off x="3668091" y="4339094"/>
            <a:ext cx="1777541" cy="646331"/>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Aggregating Neighbors</a:t>
            </a:r>
          </a:p>
        </p:txBody>
      </p:sp>
      <p:sp>
        <p:nvSpPr>
          <p:cNvPr id="28" name="Rectangle 27">
            <a:extLst>
              <a:ext uri="{FF2B5EF4-FFF2-40B4-BE49-F238E27FC236}">
                <a16:creationId xmlns:a16="http://schemas.microsoft.com/office/drawing/2014/main" id="{F1794E66-B29E-621C-6905-C835AEB40FFB}"/>
              </a:ext>
            </a:extLst>
          </p:cNvPr>
          <p:cNvSpPr/>
          <p:nvPr/>
        </p:nvSpPr>
        <p:spPr>
          <a:xfrm>
            <a:off x="6397776" y="4339094"/>
            <a:ext cx="1777541" cy="646331"/>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Aggregate with node data</a:t>
            </a:r>
          </a:p>
        </p:txBody>
      </p:sp>
      <p:cxnSp>
        <p:nvCxnSpPr>
          <p:cNvPr id="30" name="Straight Arrow Connector 29">
            <a:extLst>
              <a:ext uri="{FF2B5EF4-FFF2-40B4-BE49-F238E27FC236}">
                <a16:creationId xmlns:a16="http://schemas.microsoft.com/office/drawing/2014/main" id="{03F0F3E3-0592-84F6-896B-3CAEC315979D}"/>
              </a:ext>
            </a:extLst>
          </p:cNvPr>
          <p:cNvCxnSpPr>
            <a:cxnSpLocks/>
          </p:cNvCxnSpPr>
          <p:nvPr/>
        </p:nvCxnSpPr>
        <p:spPr>
          <a:xfrm>
            <a:off x="2794000" y="4632960"/>
            <a:ext cx="782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5BF6FE-DF3D-62A8-40BB-8680AD95D84A}"/>
              </a:ext>
            </a:extLst>
          </p:cNvPr>
          <p:cNvCxnSpPr>
            <a:cxnSpLocks/>
          </p:cNvCxnSpPr>
          <p:nvPr/>
        </p:nvCxnSpPr>
        <p:spPr>
          <a:xfrm>
            <a:off x="5516880" y="4632960"/>
            <a:ext cx="782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98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407E-907C-55D9-6906-1019BC33E2F5}"/>
              </a:ext>
            </a:extLst>
          </p:cNvPr>
          <p:cNvSpPr>
            <a:spLocks noGrp="1"/>
          </p:cNvSpPr>
          <p:nvPr>
            <p:ph type="title"/>
          </p:nvPr>
        </p:nvSpPr>
        <p:spPr/>
        <p:txBody>
          <a:bodyPr/>
          <a:lstStyle/>
          <a:p>
            <a:r>
              <a:rPr lang="en-SG" dirty="0"/>
              <a:t>Info Sharing with MP</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BC0D55-F700-1D1B-2C2A-1A602A9F3FD4}"/>
                  </a:ext>
                </a:extLst>
              </p:cNvPr>
              <p:cNvSpPr txBox="1"/>
              <p:nvPr/>
            </p:nvSpPr>
            <p:spPr>
              <a:xfrm>
                <a:off x="1452225" y="2590609"/>
                <a:ext cx="623767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cs typeface="Segoe UI Semilight" panose="020B0402040204020203" pitchFamily="34" charset="0"/>
                                </a:rPr>
                                <m:t>𝑒</m:t>
                              </m:r>
                            </m:e>
                            <m:sub>
                              <m:r>
                                <a:rPr lang="en-SG" sz="2800" i="1">
                                  <a:latin typeface="Cambria Math" panose="02040503050406030204" pitchFamily="18" charset="0"/>
                                  <a:cs typeface="Segoe UI Semilight" panose="020B0402040204020203" pitchFamily="34" charset="0"/>
                                </a:rPr>
                                <m:t>𝑗</m:t>
                              </m:r>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𝑖</m:t>
                              </m:r>
                            </m:sub>
                          </m:sSub>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9EBC0D55-F700-1D1B-2C2A-1A602A9F3FD4}"/>
                  </a:ext>
                </a:extLst>
              </p:cNvPr>
              <p:cNvSpPr txBox="1">
                <a:spLocks noRot="1" noChangeAspect="1" noMove="1" noResize="1" noEditPoints="1" noAdjustHandles="1" noChangeArrowheads="1" noChangeShapeType="1" noTextEdit="1"/>
              </p:cNvSpPr>
              <p:nvPr/>
            </p:nvSpPr>
            <p:spPr>
              <a:xfrm>
                <a:off x="1452225" y="2590609"/>
                <a:ext cx="6237670" cy="1101135"/>
              </a:xfrm>
              <a:prstGeom prst="rect">
                <a:avLst/>
              </a:prstGeom>
              <a:blipFill>
                <a:blip r:embed="rId2"/>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89720657-3E99-9B5A-4CFE-0C1A937CFA5A}"/>
              </a:ext>
            </a:extLst>
          </p:cNvPr>
          <p:cNvSpPr txBox="1"/>
          <p:nvPr/>
        </p:nvSpPr>
        <p:spPr>
          <a:xfrm>
            <a:off x="1624824" y="4591665"/>
            <a:ext cx="5892472" cy="523220"/>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Info is shared throughout each layer</a:t>
            </a:r>
          </a:p>
        </p:txBody>
      </p:sp>
    </p:spTree>
    <p:extLst>
      <p:ext uri="{BB962C8B-B14F-4D97-AF65-F5344CB8AC3E}">
        <p14:creationId xmlns:p14="http://schemas.microsoft.com/office/powerpoint/2010/main" val="603627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C60FD-05FD-D29B-06A7-703B74BBA752}"/>
              </a:ext>
            </a:extLst>
          </p:cNvPr>
          <p:cNvSpPr>
            <a:spLocks noGrp="1"/>
          </p:cNvSpPr>
          <p:nvPr>
            <p:ph type="title"/>
          </p:nvPr>
        </p:nvSpPr>
        <p:spPr/>
        <p:txBody>
          <a:bodyPr/>
          <a:lstStyle/>
          <a:p>
            <a:r>
              <a:rPr lang="en-SG" dirty="0"/>
              <a:t>Local Receptive Field with MP</a:t>
            </a:r>
          </a:p>
        </p:txBody>
      </p:sp>
      <p:sp>
        <p:nvSpPr>
          <p:cNvPr id="3" name="Oval 2">
            <a:extLst>
              <a:ext uri="{FF2B5EF4-FFF2-40B4-BE49-F238E27FC236}">
                <a16:creationId xmlns:a16="http://schemas.microsoft.com/office/drawing/2014/main" id="{41E049C0-EE53-9BF8-C782-B4A666AFC296}"/>
              </a:ext>
            </a:extLst>
          </p:cNvPr>
          <p:cNvSpPr/>
          <p:nvPr/>
        </p:nvSpPr>
        <p:spPr>
          <a:xfrm rot="1418493">
            <a:off x="1548765" y="2495595"/>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1A21A67-A542-AF97-AE8E-7C9342D2A0BC}"/>
              </a:ext>
            </a:extLst>
          </p:cNvPr>
          <p:cNvSpPr/>
          <p:nvPr/>
        </p:nvSpPr>
        <p:spPr>
          <a:xfrm rot="20170624">
            <a:off x="2008564" y="3880905"/>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CF51F28-849D-5268-F8DF-629FACE43A0C}"/>
              </a:ext>
            </a:extLst>
          </p:cNvPr>
          <p:cNvSpPr/>
          <p:nvPr/>
        </p:nvSpPr>
        <p:spPr>
          <a:xfrm rot="1581074">
            <a:off x="2876215" y="2990978"/>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0266B44-21C1-EB09-CC08-1FEAEA514D7C}"/>
              </a:ext>
            </a:extLst>
          </p:cNvPr>
          <p:cNvSpPr/>
          <p:nvPr/>
        </p:nvSpPr>
        <p:spPr>
          <a:xfrm rot="1839900">
            <a:off x="4320764" y="3421777"/>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2518A0B-F132-1F63-D8A0-C69650AFD62D}"/>
              </a:ext>
            </a:extLst>
          </p:cNvPr>
          <p:cNvSpPr/>
          <p:nvPr/>
        </p:nvSpPr>
        <p:spPr>
          <a:xfrm rot="19638728">
            <a:off x="2569899" y="5201127"/>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ACB7CA-1444-FBFF-3179-81E4547E37C3}"/>
              </a:ext>
            </a:extLst>
          </p:cNvPr>
          <p:cNvSpPr/>
          <p:nvPr/>
        </p:nvSpPr>
        <p:spPr>
          <a:xfrm rot="19836745">
            <a:off x="3819143" y="251228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DC2D33D-AE6B-2213-6404-1510F2722BCC}"/>
              </a:ext>
            </a:extLst>
          </p:cNvPr>
          <p:cNvCxnSpPr>
            <a:cxnSpLocks/>
            <a:stCxn id="3" idx="6"/>
            <a:endCxn id="5" idx="2"/>
          </p:cNvCxnSpPr>
          <p:nvPr/>
        </p:nvCxnSpPr>
        <p:spPr>
          <a:xfrm>
            <a:off x="1986779" y="2815867"/>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37339-5401-4033-12D3-7AD850E9A973}"/>
              </a:ext>
            </a:extLst>
          </p:cNvPr>
          <p:cNvCxnSpPr>
            <a:cxnSpLocks/>
            <a:stCxn id="3" idx="5"/>
            <a:endCxn id="4" idx="0"/>
          </p:cNvCxnSpPr>
          <p:nvPr/>
        </p:nvCxnSpPr>
        <p:spPr>
          <a:xfrm>
            <a:off x="1860622" y="2937095"/>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8F197E2-24EC-7311-CA98-F97DA1153051}"/>
              </a:ext>
            </a:extLst>
          </p:cNvPr>
          <p:cNvSpPr/>
          <p:nvPr/>
        </p:nvSpPr>
        <p:spPr>
          <a:xfrm rot="804228">
            <a:off x="3305596" y="442223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515E637-FF01-EA98-2A43-6C894F2C9451}"/>
              </a:ext>
            </a:extLst>
          </p:cNvPr>
          <p:cNvCxnSpPr>
            <a:cxnSpLocks/>
            <a:stCxn id="11" idx="2"/>
            <a:endCxn id="4" idx="5"/>
          </p:cNvCxnSpPr>
          <p:nvPr/>
        </p:nvCxnSpPr>
        <p:spPr>
          <a:xfrm flipH="1" flipV="1">
            <a:off x="2450327" y="4192087"/>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C8E0A8D-1601-2FAA-F5E7-00D5FCEEEED6}"/>
              </a:ext>
            </a:extLst>
          </p:cNvPr>
          <p:cNvSpPr/>
          <p:nvPr/>
        </p:nvSpPr>
        <p:spPr>
          <a:xfrm rot="4213359">
            <a:off x="1430469" y="482946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98EFBB5-6027-9DA3-85E9-4483CC04BF35}"/>
              </a:ext>
            </a:extLst>
          </p:cNvPr>
          <p:cNvCxnSpPr>
            <a:cxnSpLocks/>
            <a:stCxn id="13" idx="1"/>
            <a:endCxn id="4" idx="3"/>
          </p:cNvCxnSpPr>
          <p:nvPr/>
        </p:nvCxnSpPr>
        <p:spPr>
          <a:xfrm flipV="1">
            <a:off x="1756484" y="4322668"/>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274087-823A-CC81-2469-EB959DC50353}"/>
              </a:ext>
            </a:extLst>
          </p:cNvPr>
          <p:cNvCxnSpPr>
            <a:cxnSpLocks/>
            <a:stCxn id="5" idx="4"/>
            <a:endCxn id="4" idx="6"/>
          </p:cNvCxnSpPr>
          <p:nvPr/>
        </p:nvCxnSpPr>
        <p:spPr>
          <a:xfrm flipH="1">
            <a:off x="2446287" y="3424424"/>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E05CDF-E069-7D82-FE02-059CAB92F1A2}"/>
              </a:ext>
            </a:extLst>
          </p:cNvPr>
          <p:cNvCxnSpPr>
            <a:cxnSpLocks/>
            <a:stCxn id="6" idx="4"/>
            <a:endCxn id="11" idx="7"/>
          </p:cNvCxnSpPr>
          <p:nvPr/>
        </p:nvCxnSpPr>
        <p:spPr>
          <a:xfrm flipH="1">
            <a:off x="3728909" y="3847010"/>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FFCBB5-727E-C74F-D761-0A1BA71ACBAA}"/>
              </a:ext>
            </a:extLst>
          </p:cNvPr>
          <p:cNvCxnSpPr>
            <a:cxnSpLocks/>
            <a:stCxn id="7" idx="0"/>
            <a:endCxn id="4" idx="4"/>
          </p:cNvCxnSpPr>
          <p:nvPr/>
        </p:nvCxnSpPr>
        <p:spPr>
          <a:xfrm flipH="1" flipV="1">
            <a:off x="2329498" y="4318628"/>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9ED0F9-272B-27AF-578A-F4D2890F38F4}"/>
              </a:ext>
            </a:extLst>
          </p:cNvPr>
          <p:cNvCxnSpPr>
            <a:cxnSpLocks/>
            <a:stCxn id="13" idx="7"/>
            <a:endCxn id="7" idx="1"/>
          </p:cNvCxnSpPr>
          <p:nvPr/>
        </p:nvCxnSpPr>
        <p:spPr>
          <a:xfrm>
            <a:off x="1865874" y="5155478"/>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6EC4C4B-D32C-E017-4AE4-E4DA2103A7D5}"/>
              </a:ext>
            </a:extLst>
          </p:cNvPr>
          <p:cNvSpPr/>
          <p:nvPr/>
        </p:nvSpPr>
        <p:spPr>
          <a:xfrm rot="1033094">
            <a:off x="772155" y="3717322"/>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359C43B-60B2-54DF-9159-7E6154732DE2}"/>
              </a:ext>
            </a:extLst>
          </p:cNvPr>
          <p:cNvCxnSpPr>
            <a:cxnSpLocks/>
            <a:stCxn id="13" idx="2"/>
            <a:endCxn id="19" idx="5"/>
          </p:cNvCxnSpPr>
          <p:nvPr/>
        </p:nvCxnSpPr>
        <p:spPr>
          <a:xfrm flipH="1" flipV="1">
            <a:off x="1107307" y="4148172"/>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378A71-685A-343F-8942-0766969E1D28}"/>
              </a:ext>
            </a:extLst>
          </p:cNvPr>
          <p:cNvCxnSpPr>
            <a:cxnSpLocks/>
            <a:stCxn id="8" idx="2"/>
            <a:endCxn id="5" idx="7"/>
          </p:cNvCxnSpPr>
          <p:nvPr/>
        </p:nvCxnSpPr>
        <p:spPr>
          <a:xfrm flipH="1">
            <a:off x="3321413" y="2853057"/>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703A1A-AE50-52E1-0F66-EE7DF5C58F27}"/>
              </a:ext>
            </a:extLst>
          </p:cNvPr>
          <p:cNvCxnSpPr>
            <a:cxnSpLocks/>
            <a:stCxn id="6" idx="1"/>
            <a:endCxn id="8" idx="4"/>
          </p:cNvCxnSpPr>
          <p:nvPr/>
        </p:nvCxnSpPr>
        <p:spPr>
          <a:xfrm flipH="1" flipV="1">
            <a:off x="4159920" y="2940064"/>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BD2FC5-FAF5-2B48-A480-0AF7335D732E}"/>
              </a:ext>
            </a:extLst>
          </p:cNvPr>
          <p:cNvCxnSpPr>
            <a:cxnSpLocks/>
            <a:stCxn id="8" idx="1"/>
            <a:endCxn id="3" idx="7"/>
          </p:cNvCxnSpPr>
          <p:nvPr/>
        </p:nvCxnSpPr>
        <p:spPr>
          <a:xfrm flipH="1" flipV="1">
            <a:off x="1990265" y="2640938"/>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1C7E738-E948-C821-32E2-150781C7A07E}"/>
              </a:ext>
            </a:extLst>
          </p:cNvPr>
          <p:cNvGrpSpPr/>
          <p:nvPr/>
        </p:nvGrpSpPr>
        <p:grpSpPr>
          <a:xfrm>
            <a:off x="3018825" y="2397709"/>
            <a:ext cx="1851646" cy="2547626"/>
            <a:chOff x="3018825" y="2397709"/>
            <a:chExt cx="1851646" cy="2547626"/>
          </a:xfrm>
        </p:grpSpPr>
        <p:sp>
          <p:nvSpPr>
            <p:cNvPr id="25" name="Freeform: Shape 24">
              <a:extLst>
                <a:ext uri="{FF2B5EF4-FFF2-40B4-BE49-F238E27FC236}">
                  <a16:creationId xmlns:a16="http://schemas.microsoft.com/office/drawing/2014/main" id="{06C62F6F-3B5B-520B-936F-90B56353BBCD}"/>
                </a:ext>
              </a:extLst>
            </p:cNvPr>
            <p:cNvSpPr/>
            <p:nvPr/>
          </p:nvSpPr>
          <p:spPr>
            <a:xfrm>
              <a:off x="3195077" y="2397709"/>
              <a:ext cx="1675394" cy="2547626"/>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444" h="2948824">
                  <a:moveTo>
                    <a:pt x="719726" y="227846"/>
                  </a:moveTo>
                  <a:cubicBezTo>
                    <a:pt x="638913" y="337600"/>
                    <a:pt x="602102" y="427258"/>
                    <a:pt x="518887" y="662720"/>
                  </a:cubicBezTo>
                  <a:cubicBezTo>
                    <a:pt x="435672" y="898182"/>
                    <a:pt x="306162" y="1317828"/>
                    <a:pt x="220437" y="1640620"/>
                  </a:cubicBezTo>
                  <a:cubicBezTo>
                    <a:pt x="134712" y="1963412"/>
                    <a:pt x="-29330" y="2381453"/>
                    <a:pt x="4537" y="2599470"/>
                  </a:cubicBezTo>
                  <a:cubicBezTo>
                    <a:pt x="38404" y="2817487"/>
                    <a:pt x="187857" y="2953128"/>
                    <a:pt x="423637" y="2948720"/>
                  </a:cubicBezTo>
                  <a:cubicBezTo>
                    <a:pt x="659417" y="2944312"/>
                    <a:pt x="1128082" y="2766411"/>
                    <a:pt x="1419219" y="2573019"/>
                  </a:cubicBezTo>
                  <a:cubicBezTo>
                    <a:pt x="1710356" y="2379627"/>
                    <a:pt x="2054533" y="2032037"/>
                    <a:pt x="2170461" y="1788370"/>
                  </a:cubicBezTo>
                  <a:cubicBezTo>
                    <a:pt x="2286389" y="1544703"/>
                    <a:pt x="2219660" y="1381177"/>
                    <a:pt x="2114789" y="1111019"/>
                  </a:cubicBezTo>
                  <a:cubicBezTo>
                    <a:pt x="2009918" y="840861"/>
                    <a:pt x="1727504" y="347337"/>
                    <a:pt x="1541237" y="167420"/>
                  </a:cubicBezTo>
                  <a:cubicBezTo>
                    <a:pt x="1354970" y="-12497"/>
                    <a:pt x="1140682" y="-5873"/>
                    <a:pt x="1003763" y="4198"/>
                  </a:cubicBezTo>
                  <a:cubicBezTo>
                    <a:pt x="866845" y="14269"/>
                    <a:pt x="800539" y="118092"/>
                    <a:pt x="719726" y="227846"/>
                  </a:cubicBezTo>
                  <a:close/>
                </a:path>
              </a:pathLst>
            </a:custGeom>
            <a:noFill/>
            <a:ln w="28575">
              <a:solidFill>
                <a:srgbClr val="5D81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372C51F-9516-C87D-F3C3-24D1121D4C5D}"/>
                </a:ext>
              </a:extLst>
            </p:cNvPr>
            <p:cNvSpPr txBox="1"/>
            <p:nvPr/>
          </p:nvSpPr>
          <p:spPr>
            <a:xfrm>
              <a:off x="3018825" y="3536131"/>
              <a:ext cx="689612" cy="369332"/>
            </a:xfrm>
            <a:prstGeom prst="rect">
              <a:avLst/>
            </a:prstGeom>
            <a:solidFill>
              <a:schemeClr val="bg2"/>
            </a:solidFill>
          </p:spPr>
          <p:txBody>
            <a:bodyPr wrap="none" rtlCol="0">
              <a:spAutoFit/>
            </a:bodyPr>
            <a:lstStyle/>
            <a:p>
              <a:pPr algn="l"/>
              <a:r>
                <a:rPr lang="en-US" i="1">
                  <a:solidFill>
                    <a:srgbClr val="5D81B5"/>
                  </a:solidFill>
                  <a:latin typeface="Segoe UI Semibold" panose="020B0702040204020203" pitchFamily="34" charset="0"/>
                  <a:cs typeface="Segoe UI Semibold" panose="020B0702040204020203" pitchFamily="34" charset="0"/>
                </a:rPr>
                <a:t>k = 1</a:t>
              </a:r>
            </a:p>
          </p:txBody>
        </p:sp>
      </p:grpSp>
      <p:grpSp>
        <p:nvGrpSpPr>
          <p:cNvPr id="27" name="Group 26">
            <a:extLst>
              <a:ext uri="{FF2B5EF4-FFF2-40B4-BE49-F238E27FC236}">
                <a16:creationId xmlns:a16="http://schemas.microsoft.com/office/drawing/2014/main" id="{481BB050-4FFF-3604-1502-E85DAC87AF2D}"/>
              </a:ext>
            </a:extLst>
          </p:cNvPr>
          <p:cNvGrpSpPr/>
          <p:nvPr/>
        </p:nvGrpSpPr>
        <p:grpSpPr>
          <a:xfrm>
            <a:off x="1941435" y="2286724"/>
            <a:ext cx="3108708" cy="2759537"/>
            <a:chOff x="1941435" y="2286724"/>
            <a:chExt cx="3108708" cy="2759537"/>
          </a:xfrm>
        </p:grpSpPr>
        <p:sp>
          <p:nvSpPr>
            <p:cNvPr id="28" name="Freeform: Shape 27">
              <a:extLst>
                <a:ext uri="{FF2B5EF4-FFF2-40B4-BE49-F238E27FC236}">
                  <a16:creationId xmlns:a16="http://schemas.microsoft.com/office/drawing/2014/main" id="{C9C5752B-7041-20F1-EE02-A76EECA7499B}"/>
                </a:ext>
              </a:extLst>
            </p:cNvPr>
            <p:cNvSpPr/>
            <p:nvPr/>
          </p:nvSpPr>
          <p:spPr>
            <a:xfrm>
              <a:off x="1941435" y="2286724"/>
              <a:ext cx="3108708" cy="275953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386" h="2384854">
                  <a:moveTo>
                    <a:pt x="493852" y="631453"/>
                  </a:moveTo>
                  <a:cubicBezTo>
                    <a:pt x="401435" y="732975"/>
                    <a:pt x="321833" y="823549"/>
                    <a:pt x="245146" y="940109"/>
                  </a:cubicBezTo>
                  <a:cubicBezTo>
                    <a:pt x="168459" y="1056669"/>
                    <a:pt x="123080" y="1129667"/>
                    <a:pt x="33728" y="1330813"/>
                  </a:cubicBezTo>
                  <a:cubicBezTo>
                    <a:pt x="-55624" y="1531959"/>
                    <a:pt x="49409" y="1881402"/>
                    <a:pt x="152902" y="2048199"/>
                  </a:cubicBezTo>
                  <a:cubicBezTo>
                    <a:pt x="256395" y="2214996"/>
                    <a:pt x="460969" y="2278380"/>
                    <a:pt x="654684" y="2331594"/>
                  </a:cubicBezTo>
                  <a:cubicBezTo>
                    <a:pt x="848399" y="2384808"/>
                    <a:pt x="1135745" y="2430079"/>
                    <a:pt x="1367410" y="2301627"/>
                  </a:cubicBezTo>
                  <a:cubicBezTo>
                    <a:pt x="1599075" y="2173175"/>
                    <a:pt x="1930196" y="1802717"/>
                    <a:pt x="2044674" y="1560880"/>
                  </a:cubicBezTo>
                  <a:cubicBezTo>
                    <a:pt x="2159152" y="1319043"/>
                    <a:pt x="2155521" y="1110699"/>
                    <a:pt x="2054277" y="850602"/>
                  </a:cubicBezTo>
                  <a:cubicBezTo>
                    <a:pt x="1953033" y="590505"/>
                    <a:pt x="1784486" y="4604"/>
                    <a:pt x="1437209" y="296"/>
                  </a:cubicBezTo>
                  <a:cubicBezTo>
                    <a:pt x="1155206" y="-9499"/>
                    <a:pt x="956873" y="225784"/>
                    <a:pt x="799647" y="330977"/>
                  </a:cubicBezTo>
                  <a:cubicBezTo>
                    <a:pt x="642421" y="436170"/>
                    <a:pt x="586269" y="529931"/>
                    <a:pt x="493852" y="631453"/>
                  </a:cubicBezTo>
                  <a:close/>
                </a:path>
              </a:pathLst>
            </a:custGeom>
            <a:noFill/>
            <a:ln w="28575">
              <a:solidFill>
                <a:srgbClr val="E09B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AA1B847-161B-F10E-AA30-91808735F46A}"/>
                </a:ext>
              </a:extLst>
            </p:cNvPr>
            <p:cNvSpPr txBox="1"/>
            <p:nvPr/>
          </p:nvSpPr>
          <p:spPr>
            <a:xfrm>
              <a:off x="2028176" y="3093499"/>
              <a:ext cx="712054" cy="369332"/>
            </a:xfrm>
            <a:prstGeom prst="rect">
              <a:avLst/>
            </a:prstGeom>
            <a:solidFill>
              <a:schemeClr val="bg2"/>
            </a:solidFill>
          </p:spPr>
          <p:txBody>
            <a:bodyPr wrap="none" rtlCol="0">
              <a:spAutoFit/>
            </a:bodyPr>
            <a:lstStyle/>
            <a:p>
              <a:pPr algn="l"/>
              <a:r>
                <a:rPr lang="en-US" i="1">
                  <a:solidFill>
                    <a:srgbClr val="E09B24"/>
                  </a:solidFill>
                  <a:latin typeface="Segoe UI Semibold" panose="020B0702040204020203" pitchFamily="34" charset="0"/>
                  <a:cs typeface="Segoe UI Semibold" panose="020B0702040204020203" pitchFamily="34" charset="0"/>
                </a:rPr>
                <a:t>k = 2</a:t>
              </a:r>
            </a:p>
          </p:txBody>
        </p:sp>
      </p:grpSp>
      <p:grpSp>
        <p:nvGrpSpPr>
          <p:cNvPr id="30" name="Group 29">
            <a:extLst>
              <a:ext uri="{FF2B5EF4-FFF2-40B4-BE49-F238E27FC236}">
                <a16:creationId xmlns:a16="http://schemas.microsoft.com/office/drawing/2014/main" id="{593D2E4E-79AD-3CFB-DFD3-B3E8B9EF1B96}"/>
              </a:ext>
            </a:extLst>
          </p:cNvPr>
          <p:cNvGrpSpPr/>
          <p:nvPr/>
        </p:nvGrpSpPr>
        <p:grpSpPr>
          <a:xfrm>
            <a:off x="1064877" y="2108442"/>
            <a:ext cx="4088494" cy="3682857"/>
            <a:chOff x="1064877" y="2108442"/>
            <a:chExt cx="4088494" cy="3682857"/>
          </a:xfrm>
        </p:grpSpPr>
        <p:sp>
          <p:nvSpPr>
            <p:cNvPr id="31" name="Freeform: Shape 30">
              <a:extLst>
                <a:ext uri="{FF2B5EF4-FFF2-40B4-BE49-F238E27FC236}">
                  <a16:creationId xmlns:a16="http://schemas.microsoft.com/office/drawing/2014/main" id="{E373681B-4C4D-B0B0-4362-8A087FD6199A}"/>
                </a:ext>
              </a:extLst>
            </p:cNvPr>
            <p:cNvSpPr/>
            <p:nvPr/>
          </p:nvSpPr>
          <p:spPr>
            <a:xfrm>
              <a:off x="1178782" y="2108442"/>
              <a:ext cx="3974589" cy="368285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421" h="1770090">
                  <a:moveTo>
                    <a:pt x="169184" y="175393"/>
                  </a:moveTo>
                  <a:cubicBezTo>
                    <a:pt x="90552" y="254534"/>
                    <a:pt x="137087" y="414286"/>
                    <a:pt x="127259" y="536950"/>
                  </a:cubicBezTo>
                  <a:cubicBezTo>
                    <a:pt x="117431" y="659614"/>
                    <a:pt x="128346" y="761963"/>
                    <a:pt x="110215" y="911377"/>
                  </a:cubicBezTo>
                  <a:cubicBezTo>
                    <a:pt x="92084" y="1060791"/>
                    <a:pt x="-49867" y="1299193"/>
                    <a:pt x="18473" y="1433435"/>
                  </a:cubicBezTo>
                  <a:cubicBezTo>
                    <a:pt x="86813" y="1567677"/>
                    <a:pt x="326540" y="1663616"/>
                    <a:pt x="520255" y="1716830"/>
                  </a:cubicBezTo>
                  <a:cubicBezTo>
                    <a:pt x="713970" y="1770044"/>
                    <a:pt x="1001316" y="1815315"/>
                    <a:pt x="1232981" y="1686863"/>
                  </a:cubicBezTo>
                  <a:cubicBezTo>
                    <a:pt x="1464646" y="1558411"/>
                    <a:pt x="1822649" y="1180493"/>
                    <a:pt x="1910245" y="946116"/>
                  </a:cubicBezTo>
                  <a:cubicBezTo>
                    <a:pt x="1997841" y="711739"/>
                    <a:pt x="1885995" y="438286"/>
                    <a:pt x="1758559" y="280600"/>
                  </a:cubicBezTo>
                  <a:cubicBezTo>
                    <a:pt x="1631123" y="122914"/>
                    <a:pt x="1492903" y="4308"/>
                    <a:pt x="1145626" y="0"/>
                  </a:cubicBezTo>
                  <a:cubicBezTo>
                    <a:pt x="963434" y="20702"/>
                    <a:pt x="761789" y="32875"/>
                    <a:pt x="599049" y="62107"/>
                  </a:cubicBezTo>
                  <a:cubicBezTo>
                    <a:pt x="436309" y="91339"/>
                    <a:pt x="247816" y="96253"/>
                    <a:pt x="169184" y="175393"/>
                  </a:cubicBezTo>
                  <a:close/>
                </a:path>
              </a:pathLst>
            </a:custGeom>
            <a:noFill/>
            <a:ln w="28575">
              <a:solidFill>
                <a:srgbClr val="8EB0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1181A3B-97FE-948E-B564-8C0D399F2B80}"/>
                </a:ext>
              </a:extLst>
            </p:cNvPr>
            <p:cNvSpPr txBox="1"/>
            <p:nvPr/>
          </p:nvSpPr>
          <p:spPr>
            <a:xfrm>
              <a:off x="1064877" y="3244846"/>
              <a:ext cx="712054" cy="369332"/>
            </a:xfrm>
            <a:prstGeom prst="rect">
              <a:avLst/>
            </a:prstGeom>
            <a:solidFill>
              <a:schemeClr val="bg2"/>
            </a:solidFill>
          </p:spPr>
          <p:txBody>
            <a:bodyPr wrap="none" rtlCol="0">
              <a:spAutoFit/>
            </a:bodyPr>
            <a:lstStyle/>
            <a:p>
              <a:pPr algn="l"/>
              <a:r>
                <a:rPr lang="en-US" i="1">
                  <a:solidFill>
                    <a:srgbClr val="8EB031"/>
                  </a:solidFill>
                  <a:latin typeface="Segoe UI Semibold" panose="020B0702040204020203" pitchFamily="34" charset="0"/>
                  <a:cs typeface="Segoe UI Semibold" panose="020B0702040204020203" pitchFamily="34" charset="0"/>
                </a:rPr>
                <a:t>k = 3</a:t>
              </a:r>
            </a:p>
          </p:txBody>
        </p:sp>
      </p:grpSp>
      <p:grpSp>
        <p:nvGrpSpPr>
          <p:cNvPr id="33" name="Group 32">
            <a:extLst>
              <a:ext uri="{FF2B5EF4-FFF2-40B4-BE49-F238E27FC236}">
                <a16:creationId xmlns:a16="http://schemas.microsoft.com/office/drawing/2014/main" id="{C7AD4AD3-7898-D9B7-AF99-62F61D17A630}"/>
              </a:ext>
            </a:extLst>
          </p:cNvPr>
          <p:cNvGrpSpPr/>
          <p:nvPr/>
        </p:nvGrpSpPr>
        <p:grpSpPr>
          <a:xfrm>
            <a:off x="275577" y="1980868"/>
            <a:ext cx="5041491" cy="3962832"/>
            <a:chOff x="275577" y="1980868"/>
            <a:chExt cx="5041491" cy="3962832"/>
          </a:xfrm>
        </p:grpSpPr>
        <p:sp>
          <p:nvSpPr>
            <p:cNvPr id="34" name="Freeform: Shape 33">
              <a:extLst>
                <a:ext uri="{FF2B5EF4-FFF2-40B4-BE49-F238E27FC236}">
                  <a16:creationId xmlns:a16="http://schemas.microsoft.com/office/drawing/2014/main" id="{940FB80A-0916-1F03-0F1C-6BA325ECB33B}"/>
                </a:ext>
              </a:extLst>
            </p:cNvPr>
            <p:cNvSpPr/>
            <p:nvPr/>
          </p:nvSpPr>
          <p:spPr>
            <a:xfrm>
              <a:off x="631604" y="1980868"/>
              <a:ext cx="4685464" cy="3962832"/>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 name="connsiteX0" fmla="*/ 237753 w 2009990"/>
                <a:gd name="connsiteY0" fmla="*/ 175393 h 1770090"/>
                <a:gd name="connsiteX1" fmla="*/ 195828 w 2009990"/>
                <a:gd name="connsiteY1" fmla="*/ 536950 h 1770090"/>
                <a:gd name="connsiteX2" fmla="*/ 9501 w 2009990"/>
                <a:gd name="connsiteY2" fmla="*/ 863726 h 1770090"/>
                <a:gd name="connsiteX3" fmla="*/ 87042 w 2009990"/>
                <a:gd name="connsiteY3" fmla="*/ 1433435 h 1770090"/>
                <a:gd name="connsiteX4" fmla="*/ 588824 w 2009990"/>
                <a:gd name="connsiteY4" fmla="*/ 1716830 h 1770090"/>
                <a:gd name="connsiteX5" fmla="*/ 1301550 w 2009990"/>
                <a:gd name="connsiteY5" fmla="*/ 1686863 h 1770090"/>
                <a:gd name="connsiteX6" fmla="*/ 1978814 w 2009990"/>
                <a:gd name="connsiteY6" fmla="*/ 946116 h 1770090"/>
                <a:gd name="connsiteX7" fmla="*/ 1827128 w 2009990"/>
                <a:gd name="connsiteY7" fmla="*/ 280600 h 1770090"/>
                <a:gd name="connsiteX8" fmla="*/ 1214195 w 2009990"/>
                <a:gd name="connsiteY8" fmla="*/ 0 h 1770090"/>
                <a:gd name="connsiteX9" fmla="*/ 667618 w 2009990"/>
                <a:gd name="connsiteY9" fmla="*/ 62107 h 1770090"/>
                <a:gd name="connsiteX10" fmla="*/ 237753 w 2009990"/>
                <a:gd name="connsiteY10" fmla="*/ 175393 h 1770090"/>
                <a:gd name="connsiteX0" fmla="*/ 255505 w 2027742"/>
                <a:gd name="connsiteY0" fmla="*/ 175393 h 1770090"/>
                <a:gd name="connsiteX1" fmla="*/ 213580 w 2027742"/>
                <a:gd name="connsiteY1" fmla="*/ 536950 h 1770090"/>
                <a:gd name="connsiteX2" fmla="*/ 6425 w 2027742"/>
                <a:gd name="connsiteY2" fmla="*/ 859427 h 1770090"/>
                <a:gd name="connsiteX3" fmla="*/ 104794 w 2027742"/>
                <a:gd name="connsiteY3" fmla="*/ 1433435 h 1770090"/>
                <a:gd name="connsiteX4" fmla="*/ 606576 w 2027742"/>
                <a:gd name="connsiteY4" fmla="*/ 1716830 h 1770090"/>
                <a:gd name="connsiteX5" fmla="*/ 1319302 w 2027742"/>
                <a:gd name="connsiteY5" fmla="*/ 1686863 h 1770090"/>
                <a:gd name="connsiteX6" fmla="*/ 1996566 w 2027742"/>
                <a:gd name="connsiteY6" fmla="*/ 946116 h 1770090"/>
                <a:gd name="connsiteX7" fmla="*/ 1844880 w 2027742"/>
                <a:gd name="connsiteY7" fmla="*/ 280600 h 1770090"/>
                <a:gd name="connsiteX8" fmla="*/ 1231947 w 2027742"/>
                <a:gd name="connsiteY8" fmla="*/ 0 h 1770090"/>
                <a:gd name="connsiteX9" fmla="*/ 685370 w 2027742"/>
                <a:gd name="connsiteY9" fmla="*/ 62107 h 1770090"/>
                <a:gd name="connsiteX10" fmla="*/ 255505 w 2027742"/>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42" h="1770090">
                  <a:moveTo>
                    <a:pt x="255505" y="175393"/>
                  </a:moveTo>
                  <a:cubicBezTo>
                    <a:pt x="176873" y="254534"/>
                    <a:pt x="255093" y="422944"/>
                    <a:pt x="213580" y="536950"/>
                  </a:cubicBezTo>
                  <a:cubicBezTo>
                    <a:pt x="172067" y="650956"/>
                    <a:pt x="24556" y="710013"/>
                    <a:pt x="6425" y="859427"/>
                  </a:cubicBezTo>
                  <a:cubicBezTo>
                    <a:pt x="-11706" y="1008841"/>
                    <a:pt x="4769" y="1290534"/>
                    <a:pt x="104794" y="1433435"/>
                  </a:cubicBezTo>
                  <a:cubicBezTo>
                    <a:pt x="204819" y="1576336"/>
                    <a:pt x="412861" y="1663616"/>
                    <a:pt x="606576" y="1716830"/>
                  </a:cubicBezTo>
                  <a:cubicBezTo>
                    <a:pt x="800291" y="1770044"/>
                    <a:pt x="1087637" y="1815315"/>
                    <a:pt x="1319302" y="1686863"/>
                  </a:cubicBezTo>
                  <a:cubicBezTo>
                    <a:pt x="1550967" y="1558411"/>
                    <a:pt x="1908970" y="1180493"/>
                    <a:pt x="1996566" y="946116"/>
                  </a:cubicBezTo>
                  <a:cubicBezTo>
                    <a:pt x="2084162" y="711739"/>
                    <a:pt x="1972316" y="438286"/>
                    <a:pt x="1844880" y="280600"/>
                  </a:cubicBezTo>
                  <a:cubicBezTo>
                    <a:pt x="1717444" y="122914"/>
                    <a:pt x="1579224" y="4308"/>
                    <a:pt x="1231947" y="0"/>
                  </a:cubicBezTo>
                  <a:cubicBezTo>
                    <a:pt x="1049755" y="20702"/>
                    <a:pt x="848110" y="32875"/>
                    <a:pt x="685370" y="62107"/>
                  </a:cubicBezTo>
                  <a:cubicBezTo>
                    <a:pt x="522630" y="91339"/>
                    <a:pt x="334137" y="96253"/>
                    <a:pt x="255505" y="175393"/>
                  </a:cubicBezTo>
                  <a:close/>
                </a:path>
              </a:pathLst>
            </a:custGeom>
            <a:noFill/>
            <a:ln w="28575">
              <a:solidFill>
                <a:srgbClr val="EB62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C909697-39AD-4BD0-89D3-92DA42B81008}"/>
                </a:ext>
              </a:extLst>
            </p:cNvPr>
            <p:cNvSpPr txBox="1"/>
            <p:nvPr/>
          </p:nvSpPr>
          <p:spPr>
            <a:xfrm>
              <a:off x="275577" y="4310893"/>
              <a:ext cx="724878" cy="369332"/>
            </a:xfrm>
            <a:prstGeom prst="rect">
              <a:avLst/>
            </a:prstGeom>
            <a:solidFill>
              <a:schemeClr val="bg2"/>
            </a:solidFill>
          </p:spPr>
          <p:txBody>
            <a:bodyPr wrap="none" rtlCol="0">
              <a:spAutoFit/>
            </a:bodyPr>
            <a:lstStyle/>
            <a:p>
              <a:pPr algn="l"/>
              <a:r>
                <a:rPr lang="en-US" i="1">
                  <a:solidFill>
                    <a:srgbClr val="EB6235"/>
                  </a:solidFill>
                  <a:latin typeface="Segoe UI Semibold" panose="020B0702040204020203" pitchFamily="34" charset="0"/>
                  <a:cs typeface="Segoe UI Semibold" panose="020B0702040204020203" pitchFamily="34" charset="0"/>
                </a:rPr>
                <a:t>k = 4</a:t>
              </a:r>
            </a:p>
          </p:txBody>
        </p:sp>
      </p:grpSp>
      <p:sp>
        <p:nvSpPr>
          <p:cNvPr id="36" name="TextBox 35">
            <a:extLst>
              <a:ext uri="{FF2B5EF4-FFF2-40B4-BE49-F238E27FC236}">
                <a16:creationId xmlns:a16="http://schemas.microsoft.com/office/drawing/2014/main" id="{226D9627-F4B2-505D-47A2-EC377C24184F}"/>
              </a:ext>
            </a:extLst>
          </p:cNvPr>
          <p:cNvSpPr txBox="1"/>
          <p:nvPr/>
        </p:nvSpPr>
        <p:spPr>
          <a:xfrm>
            <a:off x="5835211" y="2926935"/>
            <a:ext cx="3078480" cy="1477328"/>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You look at your neighbours data only per layer and so for information to diffuse you need more and more GNN layers</a:t>
            </a:r>
          </a:p>
        </p:txBody>
      </p:sp>
    </p:spTree>
    <p:extLst>
      <p:ext uri="{BB962C8B-B14F-4D97-AF65-F5344CB8AC3E}">
        <p14:creationId xmlns:p14="http://schemas.microsoft.com/office/powerpoint/2010/main" val="2552852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4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4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heel(1)">
                                      <p:cBhvr>
                                        <p:cTn id="17" dur="4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heel(1)">
                                      <p:cBhvr>
                                        <p:cTn id="22" dur="4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371B-CA97-13E1-44DD-6640A0B8C336}"/>
              </a:ext>
            </a:extLst>
          </p:cNvPr>
          <p:cNvSpPr>
            <a:spLocks noGrp="1"/>
          </p:cNvSpPr>
          <p:nvPr>
            <p:ph type="title"/>
          </p:nvPr>
        </p:nvSpPr>
        <p:spPr/>
        <p:txBody>
          <a:bodyPr/>
          <a:lstStyle/>
          <a:p>
            <a:r>
              <a:rPr lang="en-SG" dirty="0"/>
              <a:t>Permutation invariance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8BBE7C-B5E8-C706-9330-7C2DF488AA46}"/>
                  </a:ext>
                </a:extLst>
              </p:cNvPr>
              <p:cNvSpPr txBox="1"/>
              <p:nvPr/>
            </p:nvSpPr>
            <p:spPr>
              <a:xfrm>
                <a:off x="1452225" y="2590609"/>
                <a:ext cx="623767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bSup>
                        <m:sSubSupPr>
                          <m:ctrlPr>
                            <a:rPr lang="en-SG" sz="2800" i="1">
                              <a:latin typeface="Cambria Math" panose="02040503050406030204" pitchFamily="18" charset="0"/>
                              <a:cs typeface="Segoe UI Semilight" panose="020B0402040204020203" pitchFamily="34" charset="0"/>
                            </a:rPr>
                          </m:ctrlPr>
                        </m:sSubSup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i="1">
                              <a:latin typeface="Cambria Math" panose="02040503050406030204" pitchFamily="18" charset="0"/>
                              <a:cs typeface="Segoe UI Semilight" panose="020B0402040204020203" pitchFamily="34" charset="0"/>
                            </a:rPr>
                            <m:t>1</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cs typeface="Segoe UI Semilight" panose="020B0402040204020203" pitchFamily="34" charset="0"/>
                                </a:rPr>
                                <m:t>𝑒</m:t>
                              </m:r>
                            </m:e>
                            <m:sub>
                              <m:r>
                                <a:rPr lang="en-SG" sz="2800" i="1">
                                  <a:latin typeface="Cambria Math" panose="02040503050406030204" pitchFamily="18" charset="0"/>
                                  <a:cs typeface="Segoe UI Semilight" panose="020B0402040204020203" pitchFamily="34" charset="0"/>
                                </a:rPr>
                                <m:t>𝑗</m:t>
                              </m:r>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𝑖</m:t>
                              </m:r>
                            </m:sub>
                          </m:sSub>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ea typeface="Cambria Math" panose="02040503050406030204" pitchFamily="18" charset="0"/>
                                  <a:cs typeface="Segoe UI Semilight" panose="020B0402040204020203" pitchFamily="34" charset="0"/>
                                </a:rPr>
                                <m:t>𝜙</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𝑗</m:t>
                                  </m:r>
                                </m:sub>
                                <m:sup>
                                  <m:r>
                                    <a:rPr lang="en-SG"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cs typeface="Segoe UI Semilight" panose="020B0402040204020203" pitchFamily="34" charset="0"/>
                                    </a:rPr>
                                    <m:t>𝑙</m:t>
                                  </m:r>
                                  <m:r>
                                    <a:rPr lang="en-SG" sz="2800" i="1">
                                      <a:latin typeface="Cambria Math" panose="02040503050406030204" pitchFamily="18" charset="0"/>
                                      <a:cs typeface="Segoe UI Semilight" panose="020B0402040204020203" pitchFamily="34" charset="0"/>
                                    </a:rPr>
                                    <m:t>)</m:t>
                                  </m:r>
                                </m:sup>
                              </m:sSubSup>
                            </m:e>
                          </m:d>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FA8BBE7C-B5E8-C706-9330-7C2DF488AA46}"/>
                  </a:ext>
                </a:extLst>
              </p:cNvPr>
              <p:cNvSpPr txBox="1">
                <a:spLocks noRot="1" noChangeAspect="1" noMove="1" noResize="1" noEditPoints="1" noAdjustHandles="1" noChangeArrowheads="1" noChangeShapeType="1" noTextEdit="1"/>
              </p:cNvSpPr>
              <p:nvPr/>
            </p:nvSpPr>
            <p:spPr>
              <a:xfrm>
                <a:off x="1452225" y="2590609"/>
                <a:ext cx="6237670" cy="1101135"/>
              </a:xfrm>
              <a:prstGeom prst="rect">
                <a:avLst/>
              </a:prstGeom>
              <a:blipFill>
                <a:blip r:embed="rId2"/>
                <a:stretch>
                  <a:fillRect/>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915A062B-CB79-C6D6-7FBF-572E111ACF68}"/>
              </a:ext>
            </a:extLst>
          </p:cNvPr>
          <p:cNvSpPr txBox="1"/>
          <p:nvPr/>
        </p:nvSpPr>
        <p:spPr>
          <a:xfrm>
            <a:off x="1624824" y="4591665"/>
            <a:ext cx="5892472" cy="954107"/>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Every neighbour is fed in the same neural net</a:t>
            </a:r>
          </a:p>
        </p:txBody>
      </p:sp>
    </p:spTree>
    <p:extLst>
      <p:ext uri="{BB962C8B-B14F-4D97-AF65-F5344CB8AC3E}">
        <p14:creationId xmlns:p14="http://schemas.microsoft.com/office/powerpoint/2010/main" val="566094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Neural FPs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418856"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Use </a:t>
            </a:r>
            <a:r>
              <a:rPr lang="en-US" i="1">
                <a:latin typeface="Segoe UI Semibold" panose="020B0702040204020203" pitchFamily="34" charset="0"/>
                <a:cs typeface="Segoe UI Semibold" panose="020B0702040204020203" pitchFamily="34" charset="0"/>
              </a:rPr>
              <a:t>different weights </a:t>
            </a:r>
            <a:r>
              <a:rPr lang="en-US" i="1">
                <a:latin typeface="Segoe UI Semilight" panose="020B0402040204020203" pitchFamily="34" charset="0"/>
                <a:cs typeface="Segoe UI Semilight" panose="020B0402040204020203" pitchFamily="34" charset="0"/>
              </a:rPr>
              <a:t>for </a:t>
            </a:r>
            <a:r>
              <a:rPr lang="en-US" i="1">
                <a:latin typeface="Segoe UI Semibold" panose="020B0702040204020203" pitchFamily="34" charset="0"/>
                <a:cs typeface="Segoe UI Semibold" panose="020B0702040204020203" pitchFamily="34" charset="0"/>
              </a:rPr>
              <a:t>nodes of different degrees</a:t>
            </a:r>
          </a:p>
        </p:txBody>
      </p:sp>
      <p:cxnSp>
        <p:nvCxnSpPr>
          <p:cNvPr id="4" name="Straight Arrow Connector 3">
            <a:extLst>
              <a:ext uri="{FF2B5EF4-FFF2-40B4-BE49-F238E27FC236}">
                <a16:creationId xmlns:a16="http://schemas.microsoft.com/office/drawing/2014/main" id="{347B14C4-E816-0522-5BFF-43CF00AEFD60}"/>
              </a:ext>
            </a:extLst>
          </p:cNvPr>
          <p:cNvCxnSpPr>
            <a:cxnSpLocks/>
            <a:stCxn id="9" idx="2"/>
            <a:endCxn id="51" idx="0"/>
          </p:cNvCxnSpPr>
          <p:nvPr/>
        </p:nvCxnSpPr>
        <p:spPr>
          <a:xfrm flipH="1">
            <a:off x="251061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0B1EEDB-0496-77AF-A9B8-9F1E0BC59BCB}"/>
              </a:ext>
            </a:extLst>
          </p:cNvPr>
          <p:cNvCxnSpPr>
            <a:cxnSpLocks/>
            <a:stCxn id="26" idx="2"/>
            <a:endCxn id="52" idx="0"/>
          </p:cNvCxnSpPr>
          <p:nvPr/>
        </p:nvCxnSpPr>
        <p:spPr>
          <a:xfrm>
            <a:off x="342261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3DF7401-65C7-085E-187F-C383F8C43AB6}"/>
              </a:ext>
            </a:extLst>
          </p:cNvPr>
          <p:cNvCxnSpPr>
            <a:cxnSpLocks/>
            <a:stCxn id="7" idx="2"/>
            <a:endCxn id="49" idx="0"/>
          </p:cNvCxnSpPr>
          <p:nvPr/>
        </p:nvCxnSpPr>
        <p:spPr>
          <a:xfrm flipH="1">
            <a:off x="159860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E492C6-632A-C873-523E-D259A6728193}"/>
                  </a:ext>
                </a:extLst>
              </p:cNvPr>
              <p:cNvSpPr txBox="1"/>
              <p:nvPr/>
            </p:nvSpPr>
            <p:spPr>
              <a:xfrm>
                <a:off x="133077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CFE492C6-632A-C873-523E-D259A6728193}"/>
                  </a:ext>
                </a:extLst>
              </p:cNvPr>
              <p:cNvSpPr txBox="1">
                <a:spLocks noRot="1" noChangeAspect="1" noMove="1" noResize="1" noEditPoints="1" noAdjustHandles="1" noChangeArrowheads="1" noChangeShapeType="1" noTextEdit="1"/>
              </p:cNvSpPr>
              <p:nvPr/>
            </p:nvSpPr>
            <p:spPr>
              <a:xfrm>
                <a:off x="1330779" y="2322175"/>
                <a:ext cx="53565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887AF-3955-0C57-2ED0-97EBC9FCCD96}"/>
                  </a:ext>
                </a:extLst>
              </p:cNvPr>
              <p:cNvSpPr txBox="1"/>
              <p:nvPr/>
            </p:nvSpPr>
            <p:spPr>
              <a:xfrm>
                <a:off x="225680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9" name="TextBox 8">
                <a:extLst>
                  <a:ext uri="{FF2B5EF4-FFF2-40B4-BE49-F238E27FC236}">
                    <a16:creationId xmlns:a16="http://schemas.microsoft.com/office/drawing/2014/main" id="{1C0887AF-3955-0C57-2ED0-97EBC9FCCD96}"/>
                  </a:ext>
                </a:extLst>
              </p:cNvPr>
              <p:cNvSpPr txBox="1">
                <a:spLocks noRot="1" noChangeAspect="1" noMove="1" noResize="1" noEditPoints="1" noAdjustHandles="1" noChangeArrowheads="1" noChangeShapeType="1" noTextEdit="1"/>
              </p:cNvSpPr>
              <p:nvPr/>
            </p:nvSpPr>
            <p:spPr>
              <a:xfrm>
                <a:off x="2256809" y="2325956"/>
                <a:ext cx="516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9D3926F-0D91-AC7D-DFEC-74076496AEB0}"/>
                  </a:ext>
                </a:extLst>
              </p:cNvPr>
              <p:cNvSpPr txBox="1"/>
              <p:nvPr/>
            </p:nvSpPr>
            <p:spPr>
              <a:xfrm>
                <a:off x="316360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6" name="TextBox 25">
                <a:extLst>
                  <a:ext uri="{FF2B5EF4-FFF2-40B4-BE49-F238E27FC236}">
                    <a16:creationId xmlns:a16="http://schemas.microsoft.com/office/drawing/2014/main" id="{19D3926F-0D91-AC7D-DFEC-74076496AEB0}"/>
                  </a:ext>
                </a:extLst>
              </p:cNvPr>
              <p:cNvSpPr txBox="1">
                <a:spLocks noRot="1" noChangeAspect="1" noMove="1" noResize="1" noEditPoints="1" noAdjustHandles="1" noChangeArrowheads="1" noChangeShapeType="1" noTextEdit="1"/>
              </p:cNvSpPr>
              <p:nvPr/>
            </p:nvSpPr>
            <p:spPr>
              <a:xfrm>
                <a:off x="3163603" y="2325956"/>
                <a:ext cx="518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59A7CA0-9D06-6913-4DD4-4E376A1886B1}"/>
                  </a:ext>
                </a:extLst>
              </p:cNvPr>
              <p:cNvSpPr/>
              <p:nvPr/>
            </p:nvSpPr>
            <p:spPr>
              <a:xfrm>
                <a:off x="124918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28" name="Rectangle 27">
                <a:extLst>
                  <a:ext uri="{FF2B5EF4-FFF2-40B4-BE49-F238E27FC236}">
                    <a16:creationId xmlns:a16="http://schemas.microsoft.com/office/drawing/2014/main" id="{B59A7CA0-9D06-6913-4DD4-4E376A1886B1}"/>
                  </a:ext>
                </a:extLst>
              </p:cNvPr>
              <p:cNvSpPr>
                <a:spLocks noRot="1" noChangeAspect="1" noMove="1" noResize="1" noEditPoints="1" noAdjustHandles="1" noChangeArrowheads="1" noChangeShapeType="1" noTextEdit="1"/>
              </p:cNvSpPr>
              <p:nvPr/>
            </p:nvSpPr>
            <p:spPr>
              <a:xfrm>
                <a:off x="1249181" y="4365660"/>
                <a:ext cx="703865" cy="626449"/>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9564AE9E-11EA-393E-8F4A-C92C69BD20B7}"/>
                  </a:ext>
                </a:extLst>
              </p:cNvPr>
              <p:cNvSpPr/>
              <p:nvPr/>
            </p:nvSpPr>
            <p:spPr>
              <a:xfrm>
                <a:off x="216758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40" name="Rectangle 39">
                <a:extLst>
                  <a:ext uri="{FF2B5EF4-FFF2-40B4-BE49-F238E27FC236}">
                    <a16:creationId xmlns:a16="http://schemas.microsoft.com/office/drawing/2014/main" id="{9564AE9E-11EA-393E-8F4A-C92C69BD20B7}"/>
                  </a:ext>
                </a:extLst>
              </p:cNvPr>
              <p:cNvSpPr>
                <a:spLocks noRot="1" noChangeAspect="1" noMove="1" noResize="1" noEditPoints="1" noAdjustHandles="1" noChangeArrowheads="1" noChangeShapeType="1" noTextEdit="1"/>
              </p:cNvSpPr>
              <p:nvPr/>
            </p:nvSpPr>
            <p:spPr>
              <a:xfrm>
                <a:off x="2167581" y="436269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952D9A9-FADF-90EF-8465-B6D750789FCA}"/>
                  </a:ext>
                </a:extLst>
              </p:cNvPr>
              <p:cNvSpPr/>
              <p:nvPr/>
            </p:nvSpPr>
            <p:spPr>
              <a:xfrm>
                <a:off x="308090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41" name="Rectangle 40">
                <a:extLst>
                  <a:ext uri="{FF2B5EF4-FFF2-40B4-BE49-F238E27FC236}">
                    <a16:creationId xmlns:a16="http://schemas.microsoft.com/office/drawing/2014/main" id="{9952D9A9-FADF-90EF-8465-B6D750789FCA}"/>
                  </a:ext>
                </a:extLst>
              </p:cNvPr>
              <p:cNvSpPr>
                <a:spLocks noRot="1" noChangeAspect="1" noMove="1" noResize="1" noEditPoints="1" noAdjustHandles="1" noChangeArrowheads="1" noChangeShapeType="1" noTextEdit="1"/>
              </p:cNvSpPr>
              <p:nvPr/>
            </p:nvSpPr>
            <p:spPr>
              <a:xfrm>
                <a:off x="3080901" y="4367387"/>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BEE80220-6304-500A-75AF-89937CFE7F78}"/>
              </a:ext>
            </a:extLst>
          </p:cNvPr>
          <p:cNvSpPr/>
          <p:nvPr/>
        </p:nvSpPr>
        <p:spPr>
          <a:xfrm>
            <a:off x="102772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C4AAEC-A69F-635F-FE34-B7EA542C9B7B}"/>
                  </a:ext>
                </a:extLst>
              </p:cNvPr>
              <p:cNvSpPr txBox="1"/>
              <p:nvPr/>
            </p:nvSpPr>
            <p:spPr>
              <a:xfrm>
                <a:off x="121936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9" name="TextBox 48">
                <a:extLst>
                  <a:ext uri="{FF2B5EF4-FFF2-40B4-BE49-F238E27FC236}">
                    <a16:creationId xmlns:a16="http://schemas.microsoft.com/office/drawing/2014/main" id="{88C4AAEC-A69F-635F-FE34-B7EA542C9B7B}"/>
                  </a:ext>
                </a:extLst>
              </p:cNvPr>
              <p:cNvSpPr txBox="1">
                <a:spLocks noRot="1" noChangeAspect="1" noMove="1" noResize="1" noEditPoints="1" noAdjustHandles="1" noChangeArrowheads="1" noChangeShapeType="1" noTextEdit="1"/>
              </p:cNvSpPr>
              <p:nvPr/>
            </p:nvSpPr>
            <p:spPr>
              <a:xfrm>
                <a:off x="1219369" y="5434707"/>
                <a:ext cx="758477"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F9D419-6D3D-B6FA-153B-F41DE1CC7EFB}"/>
                  </a:ext>
                </a:extLst>
              </p:cNvPr>
              <p:cNvSpPr txBox="1"/>
              <p:nvPr/>
            </p:nvSpPr>
            <p:spPr>
              <a:xfrm>
                <a:off x="213137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1" name="TextBox 50">
                <a:extLst>
                  <a:ext uri="{FF2B5EF4-FFF2-40B4-BE49-F238E27FC236}">
                    <a16:creationId xmlns:a16="http://schemas.microsoft.com/office/drawing/2014/main" id="{33F9D419-6D3D-B6FA-153B-F41DE1CC7EFB}"/>
                  </a:ext>
                </a:extLst>
              </p:cNvPr>
              <p:cNvSpPr txBox="1">
                <a:spLocks noRot="1" noChangeAspect="1" noMove="1" noResize="1" noEditPoints="1" noAdjustHandles="1" noChangeArrowheads="1" noChangeShapeType="1" noTextEdit="1"/>
              </p:cNvSpPr>
              <p:nvPr/>
            </p:nvSpPr>
            <p:spPr>
              <a:xfrm>
                <a:off x="2131372" y="5431658"/>
                <a:ext cx="758477" cy="369332"/>
              </a:xfrm>
              <a:prstGeom prst="rect">
                <a:avLst/>
              </a:prstGeom>
              <a:blipFill>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B33A20F-DE32-519C-F57C-EB9E0C1BE224}"/>
                  </a:ext>
                </a:extLst>
              </p:cNvPr>
              <p:cNvSpPr txBox="1"/>
              <p:nvPr/>
            </p:nvSpPr>
            <p:spPr>
              <a:xfrm>
                <a:off x="305359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2" name="TextBox 51">
                <a:extLst>
                  <a:ext uri="{FF2B5EF4-FFF2-40B4-BE49-F238E27FC236}">
                    <a16:creationId xmlns:a16="http://schemas.microsoft.com/office/drawing/2014/main" id="{8B33A20F-DE32-519C-F57C-EB9E0C1BE224}"/>
                  </a:ext>
                </a:extLst>
              </p:cNvPr>
              <p:cNvSpPr txBox="1">
                <a:spLocks noRot="1" noChangeAspect="1" noMove="1" noResize="1" noEditPoints="1" noAdjustHandles="1" noChangeArrowheads="1" noChangeShapeType="1" noTextEdit="1"/>
              </p:cNvSpPr>
              <p:nvPr/>
            </p:nvSpPr>
            <p:spPr>
              <a:xfrm>
                <a:off x="3053594" y="5431658"/>
                <a:ext cx="758477" cy="369332"/>
              </a:xfrm>
              <a:prstGeom prst="rect">
                <a:avLst/>
              </a:prstGeom>
              <a:blipFill>
                <a:blip r:embed="rId10"/>
                <a:stretch>
                  <a:fillRect b="-3279"/>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8CD2DCE1-3C90-7647-2C08-5FF564A77D5B}"/>
              </a:ext>
            </a:extLst>
          </p:cNvPr>
          <p:cNvSpPr/>
          <p:nvPr/>
        </p:nvSpPr>
        <p:spPr>
          <a:xfrm>
            <a:off x="162183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55" name="Arc 54">
            <a:extLst>
              <a:ext uri="{FF2B5EF4-FFF2-40B4-BE49-F238E27FC236}">
                <a16:creationId xmlns:a16="http://schemas.microsoft.com/office/drawing/2014/main" id="{0513DA25-565A-9B55-3B01-294ADC83B019}"/>
              </a:ext>
            </a:extLst>
          </p:cNvPr>
          <p:cNvSpPr/>
          <p:nvPr/>
        </p:nvSpPr>
        <p:spPr>
          <a:xfrm flipH="1" flipV="1">
            <a:off x="2510510" y="2424020"/>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D2DF7BE7-A531-643C-67EE-7C75DDF0BD06}"/>
              </a:ext>
            </a:extLst>
          </p:cNvPr>
          <p:cNvSpPr/>
          <p:nvPr/>
        </p:nvSpPr>
        <p:spPr>
          <a:xfrm flipH="1" flipV="1">
            <a:off x="1621836" y="2427072"/>
            <a:ext cx="3547061" cy="818168"/>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375E8AF8-1859-18CC-BA8E-4EE991FD7354}"/>
              </a:ext>
            </a:extLst>
          </p:cNvPr>
          <p:cNvSpPr/>
          <p:nvPr/>
        </p:nvSpPr>
        <p:spPr>
          <a:xfrm flipH="1" flipV="1">
            <a:off x="1598607"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013C3E56-AC5B-510E-0A04-F9FD289C9649}"/>
              </a:ext>
            </a:extLst>
          </p:cNvPr>
          <p:cNvSpPr/>
          <p:nvPr/>
        </p:nvSpPr>
        <p:spPr>
          <a:xfrm flipV="1">
            <a:off x="1645559"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8E8D783A-15AB-42BB-3FC7-EE5C155D6C22}"/>
              </a:ext>
            </a:extLst>
          </p:cNvPr>
          <p:cNvSpPr/>
          <p:nvPr/>
        </p:nvSpPr>
        <p:spPr>
          <a:xfrm flipV="1">
            <a:off x="735619" y="3434847"/>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050182DB-A959-8712-0281-918695914F5A}"/>
              </a:ext>
            </a:extLst>
          </p:cNvPr>
          <p:cNvSpPr/>
          <p:nvPr/>
        </p:nvSpPr>
        <p:spPr>
          <a:xfrm>
            <a:off x="1559100" y="4193222"/>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C2BF424-40C7-B7F3-AB12-127513646168}"/>
              </a:ext>
            </a:extLst>
          </p:cNvPr>
          <p:cNvSpPr/>
          <p:nvPr/>
        </p:nvSpPr>
        <p:spPr>
          <a:xfrm>
            <a:off x="2466882" y="3697919"/>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80C262D-3C2A-6077-F8A7-AC41BFDB969B}"/>
              </a:ext>
            </a:extLst>
          </p:cNvPr>
          <p:cNvSpPr/>
          <p:nvPr/>
        </p:nvSpPr>
        <p:spPr>
          <a:xfrm>
            <a:off x="3379851" y="3184908"/>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3A11AD3-2D5F-DBBC-1B0F-0583D27DC9B1}"/>
              </a:ext>
            </a:extLst>
          </p:cNvPr>
          <p:cNvSpPr/>
          <p:nvPr/>
        </p:nvSpPr>
        <p:spPr>
          <a:xfrm>
            <a:off x="4942293" y="2373563"/>
            <a:ext cx="1777541"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Pooling</a:t>
            </a:r>
          </a:p>
        </p:txBody>
      </p:sp>
      <p:sp>
        <p:nvSpPr>
          <p:cNvPr id="65" name="Rectangle 64">
            <a:extLst>
              <a:ext uri="{FF2B5EF4-FFF2-40B4-BE49-F238E27FC236}">
                <a16:creationId xmlns:a16="http://schemas.microsoft.com/office/drawing/2014/main" id="{84DFAC70-B1ED-6E61-3B4F-DE06CB925EE0}"/>
              </a:ext>
            </a:extLst>
          </p:cNvPr>
          <p:cNvSpPr/>
          <p:nvPr/>
        </p:nvSpPr>
        <p:spPr>
          <a:xfrm>
            <a:off x="4942293" y="3557107"/>
            <a:ext cx="178771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Update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CD72392-D336-1918-5189-A67D7F1FCDD0}"/>
                  </a:ext>
                </a:extLst>
              </p:cNvPr>
              <p:cNvSpPr txBox="1"/>
              <p:nvPr/>
            </p:nvSpPr>
            <p:spPr>
              <a:xfrm>
                <a:off x="4932122" y="2816722"/>
                <a:ext cx="2840278" cy="41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𝐺</m:t>
                      </m:r>
                      <m:d>
                        <m:dPr>
                          <m:ctrlPr>
                            <a:rPr lang="en-US" b="0" i="1" smtClean="0">
                              <a:latin typeface="Cambria Math" panose="02040503050406030204" pitchFamily="18" charset="0"/>
                              <a:cs typeface="Segoe UI Semilight" panose="020B0402040204020203" pitchFamily="34" charset="0"/>
                            </a:rPr>
                          </m:ctrlPr>
                        </m:dPr>
                        <m:e>
                          <m:d>
                            <m:dPr>
                              <m:begChr m:val="{"/>
                              <m:endChr m:val="}"/>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𝐻</m:t>
                              </m:r>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US" i="1">
                                          <a:latin typeface="Cambria Math" panose="02040503050406030204" pitchFamily="18" charset="0"/>
                                          <a:ea typeface="Cambria Math" panose="02040503050406030204" pitchFamily="18" charset="0"/>
                                          <a:cs typeface="Segoe UI Semilight" panose="020B0402040204020203" pitchFamily="34" charset="0"/>
                                        </a:rPr>
                                        <m:t>𝑥</m:t>
                                      </m:r>
                                    </m:e>
                                    <m:sub>
                                      <m:r>
                                        <a:rPr lang="en-US" i="1">
                                          <a:latin typeface="Cambria Math" panose="02040503050406030204" pitchFamily="18" charset="0"/>
                                          <a:ea typeface="Cambria Math" panose="02040503050406030204" pitchFamily="18" charset="0"/>
                                          <a:cs typeface="Segoe UI Semilight" panose="020B0402040204020203" pitchFamily="34" charset="0"/>
                                        </a:rPr>
                                        <m:t>𝑗</m:t>
                                      </m:r>
                                    </m:sub>
                                  </m:sSub>
                                </m:e>
                              </m:d>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i="1">
                                      <a:latin typeface="Cambria Math" panose="02040503050406030204" pitchFamily="18" charset="0"/>
                                      <a:ea typeface="Cambria Math" panose="02040503050406030204" pitchFamily="18" charset="0"/>
                                      <a:cs typeface="Segoe UI Semilight" panose="020B0402040204020203" pitchFamily="34" charset="0"/>
                                    </a:rPr>
                                    <m:t>𝑖</m:t>
                                  </m:r>
                                </m:sub>
                              </m:sSub>
                            </m:e>
                          </m:d>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66" name="TextBox 65">
                <a:extLst>
                  <a:ext uri="{FF2B5EF4-FFF2-40B4-BE49-F238E27FC236}">
                    <a16:creationId xmlns:a16="http://schemas.microsoft.com/office/drawing/2014/main" id="{2CD72392-D336-1918-5189-A67D7F1FCDD0}"/>
                  </a:ext>
                </a:extLst>
              </p:cNvPr>
              <p:cNvSpPr txBox="1">
                <a:spLocks noRot="1" noChangeAspect="1" noMove="1" noResize="1" noEditPoints="1" noAdjustHandles="1" noChangeArrowheads="1" noChangeShapeType="1" noTextEdit="1"/>
              </p:cNvSpPr>
              <p:nvPr/>
            </p:nvSpPr>
            <p:spPr>
              <a:xfrm>
                <a:off x="4932122" y="2816722"/>
                <a:ext cx="2840278" cy="411395"/>
              </a:xfrm>
              <a:prstGeom prst="rect">
                <a:avLst/>
              </a:prstGeom>
              <a:blipFill>
                <a:blip r:embed="rId11"/>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6B3CE63-BA56-6F50-B889-FFC50637845C}"/>
                  </a:ext>
                </a:extLst>
              </p:cNvPr>
              <p:cNvSpPr txBox="1"/>
              <p:nvPr/>
            </p:nvSpPr>
            <p:spPr>
              <a:xfrm>
                <a:off x="4909204" y="1854635"/>
                <a:ext cx="2689711" cy="36933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For a </a:t>
                </a:r>
                <a:r>
                  <a:rPr lang="en-US" i="1" err="1">
                    <a:latin typeface="Segoe UI Semibold" panose="020B0702040204020203" pitchFamily="34" charset="0"/>
                    <a:cs typeface="Segoe UI Semibold" panose="020B0702040204020203" pitchFamily="34" charset="0"/>
                  </a:rPr>
                  <a:t>neighbourhood</a:t>
                </a:r>
                <a:r>
                  <a:rPr lang="en-US" i="1">
                    <a:latin typeface="Segoe UI Semibold" panose="020B0702040204020203" pitchFamily="34" charset="0"/>
                    <a:cs typeface="Segoe UI Semibold" panose="020B0702040204020203" pitchFamily="34"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oMath>
                </a14:m>
                <a:r>
                  <a:rPr lang="en-US" i="1">
                    <a:latin typeface="Segoe UI Semibold" panose="020B0702040204020203" pitchFamily="34" charset="0"/>
                    <a:cs typeface="Segoe UI Semibold" panose="020B0702040204020203" pitchFamily="34" charset="0"/>
                  </a:rPr>
                  <a:t>,</a:t>
                </a:r>
              </a:p>
            </p:txBody>
          </p:sp>
        </mc:Choice>
        <mc:Fallback xmlns="">
          <p:sp>
            <p:nvSpPr>
              <p:cNvPr id="67" name="TextBox 66">
                <a:extLst>
                  <a:ext uri="{FF2B5EF4-FFF2-40B4-BE49-F238E27FC236}">
                    <a16:creationId xmlns:a16="http://schemas.microsoft.com/office/drawing/2014/main" id="{86B3CE63-BA56-6F50-B889-FFC50637845C}"/>
                  </a:ext>
                </a:extLst>
              </p:cNvPr>
              <p:cNvSpPr txBox="1">
                <a:spLocks noRot="1" noChangeAspect="1" noMove="1" noResize="1" noEditPoints="1" noAdjustHandles="1" noChangeArrowheads="1" noChangeShapeType="1" noTextEdit="1"/>
              </p:cNvSpPr>
              <p:nvPr/>
            </p:nvSpPr>
            <p:spPr>
              <a:xfrm>
                <a:off x="4909204" y="1854635"/>
                <a:ext cx="2689711" cy="369332"/>
              </a:xfrm>
              <a:prstGeom prst="rect">
                <a:avLst/>
              </a:prstGeom>
              <a:blipFill>
                <a:blip r:embed="rId12"/>
                <a:stretch>
                  <a:fillRect l="-1810" t="-6557" r="-90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B72FB2-7142-5724-2048-1E510D33E326}"/>
                  </a:ext>
                </a:extLst>
              </p:cNvPr>
              <p:cNvSpPr txBox="1"/>
              <p:nvPr/>
            </p:nvSpPr>
            <p:spPr>
              <a:xfrm>
                <a:off x="4912642" y="4030780"/>
                <a:ext cx="164564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h</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𝐾</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68" name="TextBox 67">
                <a:extLst>
                  <a:ext uri="{FF2B5EF4-FFF2-40B4-BE49-F238E27FC236}">
                    <a16:creationId xmlns:a16="http://schemas.microsoft.com/office/drawing/2014/main" id="{F2B72FB2-7142-5724-2048-1E510D33E326}"/>
                  </a:ext>
                </a:extLst>
              </p:cNvPr>
              <p:cNvSpPr txBox="1">
                <a:spLocks noRot="1" noChangeAspect="1" noMove="1" noResize="1" noEditPoints="1" noAdjustHandles="1" noChangeArrowheads="1" noChangeShapeType="1" noTextEdit="1"/>
              </p:cNvSpPr>
              <p:nvPr/>
            </p:nvSpPr>
            <p:spPr>
              <a:xfrm>
                <a:off x="4912642" y="4030780"/>
                <a:ext cx="1645649" cy="391646"/>
              </a:xfrm>
              <a:prstGeom prst="rect">
                <a:avLst/>
              </a:prstGeom>
              <a:blipFill>
                <a:blip r:embed="rId13"/>
                <a:stretch>
                  <a:fillRect b="-9375"/>
                </a:stretch>
              </a:blipFill>
            </p:spPr>
            <p:txBody>
              <a:bodyPr/>
              <a:lstStyle/>
              <a:p>
                <a:r>
                  <a:rPr lang="en-US">
                    <a:noFill/>
                  </a:rPr>
                  <a:t> </a:t>
                </a:r>
              </a:p>
            </p:txBody>
          </p:sp>
        </mc:Fallback>
      </mc:AlternateContent>
      <p:sp>
        <p:nvSpPr>
          <p:cNvPr id="70" name="Arc 69">
            <a:extLst>
              <a:ext uri="{FF2B5EF4-FFF2-40B4-BE49-F238E27FC236}">
                <a16:creationId xmlns:a16="http://schemas.microsoft.com/office/drawing/2014/main" id="{1FFB7693-EF5D-33A9-0261-9FB0C679BF78}"/>
              </a:ext>
            </a:extLst>
          </p:cNvPr>
          <p:cNvSpPr/>
          <p:nvPr/>
        </p:nvSpPr>
        <p:spPr>
          <a:xfrm flipV="1">
            <a:off x="-211667" y="3456011"/>
            <a:ext cx="3634283" cy="783069"/>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863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25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250"/>
                                        <p:tgtEl>
                                          <p:spTgt spid="6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25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left)">
                                      <p:cBhvr>
                                        <p:cTn id="20" dur="250"/>
                                        <p:tgtEl>
                                          <p:spTgt spid="6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err="1"/>
              <a:t>GraphSAGE</a:t>
            </a:r>
            <a:endParaRPr lang="en-SG"/>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6934784" cy="369332"/>
          </a:xfrm>
          <a:prstGeom prst="rect">
            <a:avLst/>
          </a:prstGeom>
          <a:noFill/>
        </p:spPr>
        <p:txBody>
          <a:bodyPr wrap="none" rtlCol="0">
            <a:spAutoFit/>
          </a:bodyPr>
          <a:lstStyle/>
          <a:p>
            <a:pPr algn="l"/>
            <a:r>
              <a:rPr lang="en-US" i="1">
                <a:cs typeface="Segoe UI Semibold" panose="020B0702040204020203" pitchFamily="34" charset="0"/>
              </a:rPr>
              <a:t>Perform </a:t>
            </a:r>
            <a:r>
              <a:rPr lang="en-US" i="1">
                <a:latin typeface="Segoe UI Semibold" panose="020B0702040204020203" pitchFamily="34" charset="0"/>
                <a:cs typeface="Segoe UI Semibold" panose="020B0702040204020203" pitchFamily="34" charset="0"/>
              </a:rPr>
              <a:t>pooling</a:t>
            </a:r>
            <a:r>
              <a:rPr lang="en-US" i="1">
                <a:cs typeface="Segoe UI Semibold" panose="020B0702040204020203" pitchFamily="34" charset="0"/>
              </a:rPr>
              <a:t> using </a:t>
            </a:r>
            <a:r>
              <a:rPr lang="en-US" i="1">
                <a:latin typeface="Segoe UI Semibold" panose="020B0702040204020203" pitchFamily="34" charset="0"/>
                <a:cs typeface="Segoe UI Semibold" panose="020B0702040204020203" pitchFamily="34" charset="0"/>
              </a:rPr>
              <a:t>learnable functions </a:t>
            </a:r>
            <a:r>
              <a:rPr lang="en-US" i="1">
                <a:cs typeface="Segoe UI Semibold" panose="020B0702040204020203" pitchFamily="34" charset="0"/>
              </a:rPr>
              <a:t>such as </a:t>
            </a:r>
            <a:r>
              <a:rPr lang="en-US" i="1">
                <a:latin typeface="Segoe UI Semibold" panose="020B0702040204020203" pitchFamily="34" charset="0"/>
                <a:cs typeface="Segoe UI Semibold" panose="020B0702040204020203" pitchFamily="34" charset="0"/>
              </a:rPr>
              <a:t>MLPs </a:t>
            </a:r>
            <a:r>
              <a:rPr lang="en-US" i="1">
                <a:cs typeface="Segoe UI Semibold" panose="020B0702040204020203" pitchFamily="34" charset="0"/>
              </a:rPr>
              <a:t>and </a:t>
            </a:r>
            <a:r>
              <a:rPr lang="en-US" i="1">
                <a:latin typeface="Segoe UI Semibold" panose="020B0702040204020203" pitchFamily="34" charset="0"/>
                <a:cs typeface="Segoe UI Semibold" panose="020B0702040204020203" pitchFamily="34" charset="0"/>
              </a:rPr>
              <a:t>LSTMs</a:t>
            </a:r>
          </a:p>
        </p:txBody>
      </p:sp>
      <p:sp>
        <p:nvSpPr>
          <p:cNvPr id="3" name="Oval 2">
            <a:extLst>
              <a:ext uri="{FF2B5EF4-FFF2-40B4-BE49-F238E27FC236}">
                <a16:creationId xmlns:a16="http://schemas.microsoft.com/office/drawing/2014/main" id="{F82A378C-7D62-A0B1-3411-7573C5E5D353}"/>
              </a:ext>
            </a:extLst>
          </p:cNvPr>
          <p:cNvSpPr/>
          <p:nvPr/>
        </p:nvSpPr>
        <p:spPr>
          <a:xfrm rot="1418493">
            <a:off x="1548765" y="2495595"/>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CCCF004-0C9E-5542-54D6-C7205CD5F8A4}"/>
              </a:ext>
            </a:extLst>
          </p:cNvPr>
          <p:cNvSpPr/>
          <p:nvPr/>
        </p:nvSpPr>
        <p:spPr>
          <a:xfrm rot="20170624">
            <a:off x="2008564" y="3880905"/>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AD815B9-3A0C-A001-7324-100AB4F1B767}"/>
              </a:ext>
            </a:extLst>
          </p:cNvPr>
          <p:cNvSpPr/>
          <p:nvPr/>
        </p:nvSpPr>
        <p:spPr>
          <a:xfrm rot="1581074">
            <a:off x="2876215" y="2990978"/>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F88F23-4462-EEF4-62AA-41A430BCD133}"/>
              </a:ext>
            </a:extLst>
          </p:cNvPr>
          <p:cNvSpPr/>
          <p:nvPr/>
        </p:nvSpPr>
        <p:spPr>
          <a:xfrm rot="1839900">
            <a:off x="4320764" y="3421777"/>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C1E2788-A3D9-CBD0-AA5B-37D808CAA9A8}"/>
              </a:ext>
            </a:extLst>
          </p:cNvPr>
          <p:cNvSpPr/>
          <p:nvPr/>
        </p:nvSpPr>
        <p:spPr>
          <a:xfrm rot="19638728">
            <a:off x="2569899" y="5201127"/>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B2C64A7-0AF0-C42D-6637-E2122D49C4CA}"/>
              </a:ext>
            </a:extLst>
          </p:cNvPr>
          <p:cNvSpPr/>
          <p:nvPr/>
        </p:nvSpPr>
        <p:spPr>
          <a:xfrm rot="19836745">
            <a:off x="3819143" y="251228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C333345-E322-A8D1-041F-A253E9331F6F}"/>
              </a:ext>
            </a:extLst>
          </p:cNvPr>
          <p:cNvCxnSpPr>
            <a:cxnSpLocks/>
            <a:stCxn id="3" idx="6"/>
            <a:endCxn id="5" idx="2"/>
          </p:cNvCxnSpPr>
          <p:nvPr/>
        </p:nvCxnSpPr>
        <p:spPr>
          <a:xfrm>
            <a:off x="1986779" y="2815867"/>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55BD21-A51E-FDD3-36CD-94335CF02330}"/>
              </a:ext>
            </a:extLst>
          </p:cNvPr>
          <p:cNvCxnSpPr>
            <a:cxnSpLocks/>
            <a:stCxn id="3" idx="5"/>
            <a:endCxn id="4" idx="0"/>
          </p:cNvCxnSpPr>
          <p:nvPr/>
        </p:nvCxnSpPr>
        <p:spPr>
          <a:xfrm>
            <a:off x="1860622" y="2937095"/>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B939AE4-D890-AC9A-3A17-F89ABAEF3265}"/>
              </a:ext>
            </a:extLst>
          </p:cNvPr>
          <p:cNvSpPr/>
          <p:nvPr/>
        </p:nvSpPr>
        <p:spPr>
          <a:xfrm rot="804228">
            <a:off x="3305596" y="442223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B93066E-3F14-5D6C-40CD-5857DC0A6619}"/>
              </a:ext>
            </a:extLst>
          </p:cNvPr>
          <p:cNvCxnSpPr>
            <a:cxnSpLocks/>
            <a:stCxn id="12" idx="2"/>
            <a:endCxn id="4" idx="5"/>
          </p:cNvCxnSpPr>
          <p:nvPr/>
        </p:nvCxnSpPr>
        <p:spPr>
          <a:xfrm flipH="1" flipV="1">
            <a:off x="2450327" y="4192087"/>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901D358-C6D1-4426-C798-B8DA9C95EA6F}"/>
              </a:ext>
            </a:extLst>
          </p:cNvPr>
          <p:cNvSpPr/>
          <p:nvPr/>
        </p:nvSpPr>
        <p:spPr>
          <a:xfrm rot="4213359">
            <a:off x="1430469" y="482946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D6D91C0-3AA2-8CAE-4919-0C6F52468BC5}"/>
              </a:ext>
            </a:extLst>
          </p:cNvPr>
          <p:cNvCxnSpPr>
            <a:cxnSpLocks/>
            <a:stCxn id="14" idx="1"/>
            <a:endCxn id="4" idx="3"/>
          </p:cNvCxnSpPr>
          <p:nvPr/>
        </p:nvCxnSpPr>
        <p:spPr>
          <a:xfrm flipV="1">
            <a:off x="1756484" y="4322668"/>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963AA6-9425-6EDC-3688-9A78045ACB92}"/>
              </a:ext>
            </a:extLst>
          </p:cNvPr>
          <p:cNvCxnSpPr>
            <a:cxnSpLocks/>
            <a:stCxn id="5" idx="4"/>
            <a:endCxn id="4" idx="6"/>
          </p:cNvCxnSpPr>
          <p:nvPr/>
        </p:nvCxnSpPr>
        <p:spPr>
          <a:xfrm flipH="1">
            <a:off x="2446287" y="3424424"/>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8DD9D-3133-999D-3320-72B5871185FF}"/>
              </a:ext>
            </a:extLst>
          </p:cNvPr>
          <p:cNvCxnSpPr>
            <a:cxnSpLocks/>
            <a:stCxn id="6" idx="4"/>
            <a:endCxn id="12" idx="7"/>
          </p:cNvCxnSpPr>
          <p:nvPr/>
        </p:nvCxnSpPr>
        <p:spPr>
          <a:xfrm flipH="1">
            <a:off x="3728909" y="3847010"/>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3DA13-C257-47EC-408D-398A68F9DBE5}"/>
              </a:ext>
            </a:extLst>
          </p:cNvPr>
          <p:cNvCxnSpPr>
            <a:cxnSpLocks/>
            <a:stCxn id="7" idx="0"/>
            <a:endCxn id="4" idx="4"/>
          </p:cNvCxnSpPr>
          <p:nvPr/>
        </p:nvCxnSpPr>
        <p:spPr>
          <a:xfrm flipH="1" flipV="1">
            <a:off x="2329498" y="4318628"/>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573B45-90A8-973B-87D7-2DD07110A910}"/>
              </a:ext>
            </a:extLst>
          </p:cNvPr>
          <p:cNvCxnSpPr>
            <a:cxnSpLocks/>
            <a:stCxn id="14" idx="7"/>
            <a:endCxn id="7" idx="1"/>
          </p:cNvCxnSpPr>
          <p:nvPr/>
        </p:nvCxnSpPr>
        <p:spPr>
          <a:xfrm>
            <a:off x="1865874" y="5155478"/>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FB84879-295B-4533-E051-C49FBA75328D}"/>
              </a:ext>
            </a:extLst>
          </p:cNvPr>
          <p:cNvSpPr/>
          <p:nvPr/>
        </p:nvSpPr>
        <p:spPr>
          <a:xfrm rot="1033094">
            <a:off x="772155" y="3717322"/>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CE06A3F-2B09-9784-C436-A1C12748C916}"/>
              </a:ext>
            </a:extLst>
          </p:cNvPr>
          <p:cNvCxnSpPr>
            <a:cxnSpLocks/>
            <a:stCxn id="14" idx="2"/>
            <a:endCxn id="20" idx="5"/>
          </p:cNvCxnSpPr>
          <p:nvPr/>
        </p:nvCxnSpPr>
        <p:spPr>
          <a:xfrm flipH="1" flipV="1">
            <a:off x="1107307" y="4148172"/>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2A7508-3F4B-CC69-B04F-CCAF0BD220D3}"/>
              </a:ext>
            </a:extLst>
          </p:cNvPr>
          <p:cNvCxnSpPr>
            <a:cxnSpLocks/>
            <a:stCxn id="9" idx="2"/>
            <a:endCxn id="5" idx="7"/>
          </p:cNvCxnSpPr>
          <p:nvPr/>
        </p:nvCxnSpPr>
        <p:spPr>
          <a:xfrm flipH="1">
            <a:off x="3321413" y="2853057"/>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088B49-FDCC-9402-17B9-25BFB8E1302C}"/>
              </a:ext>
            </a:extLst>
          </p:cNvPr>
          <p:cNvCxnSpPr>
            <a:cxnSpLocks/>
            <a:stCxn id="6" idx="1"/>
            <a:endCxn id="9" idx="4"/>
          </p:cNvCxnSpPr>
          <p:nvPr/>
        </p:nvCxnSpPr>
        <p:spPr>
          <a:xfrm flipH="1" flipV="1">
            <a:off x="4159920" y="2940064"/>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900AB9-6DC1-8728-338E-AC7AF92D237B}"/>
              </a:ext>
            </a:extLst>
          </p:cNvPr>
          <p:cNvCxnSpPr>
            <a:cxnSpLocks/>
            <a:stCxn id="9" idx="1"/>
            <a:endCxn id="3" idx="7"/>
          </p:cNvCxnSpPr>
          <p:nvPr/>
        </p:nvCxnSpPr>
        <p:spPr>
          <a:xfrm flipH="1" flipV="1">
            <a:off x="1990265" y="2640938"/>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3EB04FA-5CCA-FBF6-106D-F5EC326BD0E4}"/>
              </a:ext>
            </a:extLst>
          </p:cNvPr>
          <p:cNvGrpSpPr/>
          <p:nvPr/>
        </p:nvGrpSpPr>
        <p:grpSpPr>
          <a:xfrm>
            <a:off x="3018825" y="2397709"/>
            <a:ext cx="1851646" cy="2547626"/>
            <a:chOff x="3018825" y="2397709"/>
            <a:chExt cx="1851646" cy="2547626"/>
          </a:xfrm>
        </p:grpSpPr>
        <p:sp>
          <p:nvSpPr>
            <p:cNvPr id="27" name="Freeform: Shape 26">
              <a:extLst>
                <a:ext uri="{FF2B5EF4-FFF2-40B4-BE49-F238E27FC236}">
                  <a16:creationId xmlns:a16="http://schemas.microsoft.com/office/drawing/2014/main" id="{56CA12F1-3CE0-E970-53CD-2F044A2101CF}"/>
                </a:ext>
              </a:extLst>
            </p:cNvPr>
            <p:cNvSpPr/>
            <p:nvPr/>
          </p:nvSpPr>
          <p:spPr>
            <a:xfrm>
              <a:off x="3195077" y="2397709"/>
              <a:ext cx="1675394" cy="2547626"/>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444" h="2948824">
                  <a:moveTo>
                    <a:pt x="719726" y="227846"/>
                  </a:moveTo>
                  <a:cubicBezTo>
                    <a:pt x="638913" y="337600"/>
                    <a:pt x="602102" y="427258"/>
                    <a:pt x="518887" y="662720"/>
                  </a:cubicBezTo>
                  <a:cubicBezTo>
                    <a:pt x="435672" y="898182"/>
                    <a:pt x="306162" y="1317828"/>
                    <a:pt x="220437" y="1640620"/>
                  </a:cubicBezTo>
                  <a:cubicBezTo>
                    <a:pt x="134712" y="1963412"/>
                    <a:pt x="-29330" y="2381453"/>
                    <a:pt x="4537" y="2599470"/>
                  </a:cubicBezTo>
                  <a:cubicBezTo>
                    <a:pt x="38404" y="2817487"/>
                    <a:pt x="187857" y="2953128"/>
                    <a:pt x="423637" y="2948720"/>
                  </a:cubicBezTo>
                  <a:cubicBezTo>
                    <a:pt x="659417" y="2944312"/>
                    <a:pt x="1128082" y="2766411"/>
                    <a:pt x="1419219" y="2573019"/>
                  </a:cubicBezTo>
                  <a:cubicBezTo>
                    <a:pt x="1710356" y="2379627"/>
                    <a:pt x="2054533" y="2032037"/>
                    <a:pt x="2170461" y="1788370"/>
                  </a:cubicBezTo>
                  <a:cubicBezTo>
                    <a:pt x="2286389" y="1544703"/>
                    <a:pt x="2219660" y="1381177"/>
                    <a:pt x="2114789" y="1111019"/>
                  </a:cubicBezTo>
                  <a:cubicBezTo>
                    <a:pt x="2009918" y="840861"/>
                    <a:pt x="1727504" y="347337"/>
                    <a:pt x="1541237" y="167420"/>
                  </a:cubicBezTo>
                  <a:cubicBezTo>
                    <a:pt x="1354970" y="-12497"/>
                    <a:pt x="1140682" y="-5873"/>
                    <a:pt x="1003763" y="4198"/>
                  </a:cubicBezTo>
                  <a:cubicBezTo>
                    <a:pt x="866845" y="14269"/>
                    <a:pt x="800539" y="118092"/>
                    <a:pt x="719726" y="227846"/>
                  </a:cubicBezTo>
                  <a:close/>
                </a:path>
              </a:pathLst>
            </a:custGeom>
            <a:noFill/>
            <a:ln w="28575">
              <a:solidFill>
                <a:srgbClr val="5D81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8ED731B-89FA-4997-6DA3-77D6C58ECCE1}"/>
                </a:ext>
              </a:extLst>
            </p:cNvPr>
            <p:cNvSpPr txBox="1"/>
            <p:nvPr/>
          </p:nvSpPr>
          <p:spPr>
            <a:xfrm>
              <a:off x="3018825" y="3536131"/>
              <a:ext cx="689612" cy="369332"/>
            </a:xfrm>
            <a:prstGeom prst="rect">
              <a:avLst/>
            </a:prstGeom>
            <a:solidFill>
              <a:schemeClr val="bg2"/>
            </a:solidFill>
          </p:spPr>
          <p:txBody>
            <a:bodyPr wrap="none" rtlCol="0">
              <a:spAutoFit/>
            </a:bodyPr>
            <a:lstStyle/>
            <a:p>
              <a:pPr algn="l"/>
              <a:r>
                <a:rPr lang="en-US" i="1">
                  <a:solidFill>
                    <a:srgbClr val="5D81B5"/>
                  </a:solidFill>
                  <a:latin typeface="Segoe UI Semibold" panose="020B0702040204020203" pitchFamily="34" charset="0"/>
                  <a:cs typeface="Segoe UI Semibold" panose="020B0702040204020203" pitchFamily="34" charset="0"/>
                </a:rPr>
                <a:t>k = 1</a:t>
              </a:r>
            </a:p>
          </p:txBody>
        </p:sp>
      </p:grpSp>
      <p:grpSp>
        <p:nvGrpSpPr>
          <p:cNvPr id="46" name="Group 45">
            <a:extLst>
              <a:ext uri="{FF2B5EF4-FFF2-40B4-BE49-F238E27FC236}">
                <a16:creationId xmlns:a16="http://schemas.microsoft.com/office/drawing/2014/main" id="{41C69ECA-AB02-93D5-A138-72C4E6A94259}"/>
              </a:ext>
            </a:extLst>
          </p:cNvPr>
          <p:cNvGrpSpPr/>
          <p:nvPr/>
        </p:nvGrpSpPr>
        <p:grpSpPr>
          <a:xfrm>
            <a:off x="1941435" y="2286724"/>
            <a:ext cx="3108708" cy="2759537"/>
            <a:chOff x="1941435" y="2286724"/>
            <a:chExt cx="3108708" cy="2759537"/>
          </a:xfrm>
        </p:grpSpPr>
        <p:sp>
          <p:nvSpPr>
            <p:cNvPr id="28" name="Freeform: Shape 27">
              <a:extLst>
                <a:ext uri="{FF2B5EF4-FFF2-40B4-BE49-F238E27FC236}">
                  <a16:creationId xmlns:a16="http://schemas.microsoft.com/office/drawing/2014/main" id="{78EC7A08-CDEC-08FA-50E2-682B0C960AEC}"/>
                </a:ext>
              </a:extLst>
            </p:cNvPr>
            <p:cNvSpPr/>
            <p:nvPr/>
          </p:nvSpPr>
          <p:spPr>
            <a:xfrm>
              <a:off x="1941435" y="2286724"/>
              <a:ext cx="3108708" cy="275953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386" h="2384854">
                  <a:moveTo>
                    <a:pt x="493852" y="631453"/>
                  </a:moveTo>
                  <a:cubicBezTo>
                    <a:pt x="401435" y="732975"/>
                    <a:pt x="321833" y="823549"/>
                    <a:pt x="245146" y="940109"/>
                  </a:cubicBezTo>
                  <a:cubicBezTo>
                    <a:pt x="168459" y="1056669"/>
                    <a:pt x="123080" y="1129667"/>
                    <a:pt x="33728" y="1330813"/>
                  </a:cubicBezTo>
                  <a:cubicBezTo>
                    <a:pt x="-55624" y="1531959"/>
                    <a:pt x="49409" y="1881402"/>
                    <a:pt x="152902" y="2048199"/>
                  </a:cubicBezTo>
                  <a:cubicBezTo>
                    <a:pt x="256395" y="2214996"/>
                    <a:pt x="460969" y="2278380"/>
                    <a:pt x="654684" y="2331594"/>
                  </a:cubicBezTo>
                  <a:cubicBezTo>
                    <a:pt x="848399" y="2384808"/>
                    <a:pt x="1135745" y="2430079"/>
                    <a:pt x="1367410" y="2301627"/>
                  </a:cubicBezTo>
                  <a:cubicBezTo>
                    <a:pt x="1599075" y="2173175"/>
                    <a:pt x="1930196" y="1802717"/>
                    <a:pt x="2044674" y="1560880"/>
                  </a:cubicBezTo>
                  <a:cubicBezTo>
                    <a:pt x="2159152" y="1319043"/>
                    <a:pt x="2155521" y="1110699"/>
                    <a:pt x="2054277" y="850602"/>
                  </a:cubicBezTo>
                  <a:cubicBezTo>
                    <a:pt x="1953033" y="590505"/>
                    <a:pt x="1784486" y="4604"/>
                    <a:pt x="1437209" y="296"/>
                  </a:cubicBezTo>
                  <a:cubicBezTo>
                    <a:pt x="1155206" y="-9499"/>
                    <a:pt x="956873" y="225784"/>
                    <a:pt x="799647" y="330977"/>
                  </a:cubicBezTo>
                  <a:cubicBezTo>
                    <a:pt x="642421" y="436170"/>
                    <a:pt x="586269" y="529931"/>
                    <a:pt x="493852" y="631453"/>
                  </a:cubicBezTo>
                  <a:close/>
                </a:path>
              </a:pathLst>
            </a:custGeom>
            <a:noFill/>
            <a:ln w="28575">
              <a:solidFill>
                <a:srgbClr val="E09B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8F2A468-3B93-43A0-46D3-56E64359509F}"/>
                </a:ext>
              </a:extLst>
            </p:cNvPr>
            <p:cNvSpPr txBox="1"/>
            <p:nvPr/>
          </p:nvSpPr>
          <p:spPr>
            <a:xfrm>
              <a:off x="2028176" y="3093499"/>
              <a:ext cx="712054" cy="369332"/>
            </a:xfrm>
            <a:prstGeom prst="rect">
              <a:avLst/>
            </a:prstGeom>
            <a:solidFill>
              <a:schemeClr val="bg2"/>
            </a:solidFill>
          </p:spPr>
          <p:txBody>
            <a:bodyPr wrap="none" rtlCol="0">
              <a:spAutoFit/>
            </a:bodyPr>
            <a:lstStyle/>
            <a:p>
              <a:pPr algn="l"/>
              <a:r>
                <a:rPr lang="en-US" i="1">
                  <a:solidFill>
                    <a:srgbClr val="E09B24"/>
                  </a:solidFill>
                  <a:latin typeface="Segoe UI Semibold" panose="020B0702040204020203" pitchFamily="34" charset="0"/>
                  <a:cs typeface="Segoe UI Semibold" panose="020B0702040204020203" pitchFamily="34" charset="0"/>
                </a:rPr>
                <a:t>k = 2</a:t>
              </a:r>
            </a:p>
          </p:txBody>
        </p:sp>
      </p:grpSp>
      <p:grpSp>
        <p:nvGrpSpPr>
          <p:cNvPr id="47" name="Group 46">
            <a:extLst>
              <a:ext uri="{FF2B5EF4-FFF2-40B4-BE49-F238E27FC236}">
                <a16:creationId xmlns:a16="http://schemas.microsoft.com/office/drawing/2014/main" id="{224D4C14-3D3B-2497-AAC3-33810FCF1C04}"/>
              </a:ext>
            </a:extLst>
          </p:cNvPr>
          <p:cNvGrpSpPr/>
          <p:nvPr/>
        </p:nvGrpSpPr>
        <p:grpSpPr>
          <a:xfrm>
            <a:off x="1064877" y="2108442"/>
            <a:ext cx="4088494" cy="3682857"/>
            <a:chOff x="1064877" y="2108442"/>
            <a:chExt cx="4088494" cy="3682857"/>
          </a:xfrm>
        </p:grpSpPr>
        <p:sp>
          <p:nvSpPr>
            <p:cNvPr id="39" name="Freeform: Shape 38">
              <a:extLst>
                <a:ext uri="{FF2B5EF4-FFF2-40B4-BE49-F238E27FC236}">
                  <a16:creationId xmlns:a16="http://schemas.microsoft.com/office/drawing/2014/main" id="{B7D09126-9D04-FAD7-C1EC-304F1B756F17}"/>
                </a:ext>
              </a:extLst>
            </p:cNvPr>
            <p:cNvSpPr/>
            <p:nvPr/>
          </p:nvSpPr>
          <p:spPr>
            <a:xfrm>
              <a:off x="1178782" y="2108442"/>
              <a:ext cx="3974589" cy="368285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421" h="1770090">
                  <a:moveTo>
                    <a:pt x="169184" y="175393"/>
                  </a:moveTo>
                  <a:cubicBezTo>
                    <a:pt x="90552" y="254534"/>
                    <a:pt x="137087" y="414286"/>
                    <a:pt x="127259" y="536950"/>
                  </a:cubicBezTo>
                  <a:cubicBezTo>
                    <a:pt x="117431" y="659614"/>
                    <a:pt x="128346" y="761963"/>
                    <a:pt x="110215" y="911377"/>
                  </a:cubicBezTo>
                  <a:cubicBezTo>
                    <a:pt x="92084" y="1060791"/>
                    <a:pt x="-49867" y="1299193"/>
                    <a:pt x="18473" y="1433435"/>
                  </a:cubicBezTo>
                  <a:cubicBezTo>
                    <a:pt x="86813" y="1567677"/>
                    <a:pt x="326540" y="1663616"/>
                    <a:pt x="520255" y="1716830"/>
                  </a:cubicBezTo>
                  <a:cubicBezTo>
                    <a:pt x="713970" y="1770044"/>
                    <a:pt x="1001316" y="1815315"/>
                    <a:pt x="1232981" y="1686863"/>
                  </a:cubicBezTo>
                  <a:cubicBezTo>
                    <a:pt x="1464646" y="1558411"/>
                    <a:pt x="1822649" y="1180493"/>
                    <a:pt x="1910245" y="946116"/>
                  </a:cubicBezTo>
                  <a:cubicBezTo>
                    <a:pt x="1997841" y="711739"/>
                    <a:pt x="1885995" y="438286"/>
                    <a:pt x="1758559" y="280600"/>
                  </a:cubicBezTo>
                  <a:cubicBezTo>
                    <a:pt x="1631123" y="122914"/>
                    <a:pt x="1492903" y="4308"/>
                    <a:pt x="1145626" y="0"/>
                  </a:cubicBezTo>
                  <a:cubicBezTo>
                    <a:pt x="963434" y="20702"/>
                    <a:pt x="761789" y="32875"/>
                    <a:pt x="599049" y="62107"/>
                  </a:cubicBezTo>
                  <a:cubicBezTo>
                    <a:pt x="436309" y="91339"/>
                    <a:pt x="247816" y="96253"/>
                    <a:pt x="169184" y="175393"/>
                  </a:cubicBezTo>
                  <a:close/>
                </a:path>
              </a:pathLst>
            </a:custGeom>
            <a:noFill/>
            <a:ln w="28575">
              <a:solidFill>
                <a:srgbClr val="8EB0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EA73F5A-CB73-4D31-9BE4-FE8EE8B42CB5}"/>
                </a:ext>
              </a:extLst>
            </p:cNvPr>
            <p:cNvSpPr txBox="1"/>
            <p:nvPr/>
          </p:nvSpPr>
          <p:spPr>
            <a:xfrm>
              <a:off x="1064877" y="3244846"/>
              <a:ext cx="712054" cy="369332"/>
            </a:xfrm>
            <a:prstGeom prst="rect">
              <a:avLst/>
            </a:prstGeom>
            <a:solidFill>
              <a:schemeClr val="bg2"/>
            </a:solidFill>
          </p:spPr>
          <p:txBody>
            <a:bodyPr wrap="none" rtlCol="0">
              <a:spAutoFit/>
            </a:bodyPr>
            <a:lstStyle/>
            <a:p>
              <a:pPr algn="l"/>
              <a:r>
                <a:rPr lang="en-US" i="1">
                  <a:solidFill>
                    <a:srgbClr val="8EB031"/>
                  </a:solidFill>
                  <a:latin typeface="Segoe UI Semibold" panose="020B0702040204020203" pitchFamily="34" charset="0"/>
                  <a:cs typeface="Segoe UI Semibold" panose="020B0702040204020203" pitchFamily="34" charset="0"/>
                </a:rPr>
                <a:t>k = 3</a:t>
              </a:r>
            </a:p>
          </p:txBody>
        </p:sp>
      </p:grpSp>
      <p:grpSp>
        <p:nvGrpSpPr>
          <p:cNvPr id="48" name="Group 47">
            <a:extLst>
              <a:ext uri="{FF2B5EF4-FFF2-40B4-BE49-F238E27FC236}">
                <a16:creationId xmlns:a16="http://schemas.microsoft.com/office/drawing/2014/main" id="{C30C8555-E706-C09A-DC51-559730A4829B}"/>
              </a:ext>
            </a:extLst>
          </p:cNvPr>
          <p:cNvGrpSpPr/>
          <p:nvPr/>
        </p:nvGrpSpPr>
        <p:grpSpPr>
          <a:xfrm>
            <a:off x="275577" y="1980868"/>
            <a:ext cx="5041491" cy="3962832"/>
            <a:chOff x="275577" y="1980868"/>
            <a:chExt cx="5041491" cy="3962832"/>
          </a:xfrm>
        </p:grpSpPr>
        <p:sp>
          <p:nvSpPr>
            <p:cNvPr id="43" name="Freeform: Shape 42">
              <a:extLst>
                <a:ext uri="{FF2B5EF4-FFF2-40B4-BE49-F238E27FC236}">
                  <a16:creationId xmlns:a16="http://schemas.microsoft.com/office/drawing/2014/main" id="{15B1E736-EF96-C8A7-E282-709AA5BA66F0}"/>
                </a:ext>
              </a:extLst>
            </p:cNvPr>
            <p:cNvSpPr/>
            <p:nvPr/>
          </p:nvSpPr>
          <p:spPr>
            <a:xfrm>
              <a:off x="631604" y="1980868"/>
              <a:ext cx="4685464" cy="3962832"/>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 name="connsiteX0" fmla="*/ 237753 w 2009990"/>
                <a:gd name="connsiteY0" fmla="*/ 175393 h 1770090"/>
                <a:gd name="connsiteX1" fmla="*/ 195828 w 2009990"/>
                <a:gd name="connsiteY1" fmla="*/ 536950 h 1770090"/>
                <a:gd name="connsiteX2" fmla="*/ 9501 w 2009990"/>
                <a:gd name="connsiteY2" fmla="*/ 863726 h 1770090"/>
                <a:gd name="connsiteX3" fmla="*/ 87042 w 2009990"/>
                <a:gd name="connsiteY3" fmla="*/ 1433435 h 1770090"/>
                <a:gd name="connsiteX4" fmla="*/ 588824 w 2009990"/>
                <a:gd name="connsiteY4" fmla="*/ 1716830 h 1770090"/>
                <a:gd name="connsiteX5" fmla="*/ 1301550 w 2009990"/>
                <a:gd name="connsiteY5" fmla="*/ 1686863 h 1770090"/>
                <a:gd name="connsiteX6" fmla="*/ 1978814 w 2009990"/>
                <a:gd name="connsiteY6" fmla="*/ 946116 h 1770090"/>
                <a:gd name="connsiteX7" fmla="*/ 1827128 w 2009990"/>
                <a:gd name="connsiteY7" fmla="*/ 280600 h 1770090"/>
                <a:gd name="connsiteX8" fmla="*/ 1214195 w 2009990"/>
                <a:gd name="connsiteY8" fmla="*/ 0 h 1770090"/>
                <a:gd name="connsiteX9" fmla="*/ 667618 w 2009990"/>
                <a:gd name="connsiteY9" fmla="*/ 62107 h 1770090"/>
                <a:gd name="connsiteX10" fmla="*/ 237753 w 2009990"/>
                <a:gd name="connsiteY10" fmla="*/ 175393 h 1770090"/>
                <a:gd name="connsiteX0" fmla="*/ 255505 w 2027742"/>
                <a:gd name="connsiteY0" fmla="*/ 175393 h 1770090"/>
                <a:gd name="connsiteX1" fmla="*/ 213580 w 2027742"/>
                <a:gd name="connsiteY1" fmla="*/ 536950 h 1770090"/>
                <a:gd name="connsiteX2" fmla="*/ 6425 w 2027742"/>
                <a:gd name="connsiteY2" fmla="*/ 859427 h 1770090"/>
                <a:gd name="connsiteX3" fmla="*/ 104794 w 2027742"/>
                <a:gd name="connsiteY3" fmla="*/ 1433435 h 1770090"/>
                <a:gd name="connsiteX4" fmla="*/ 606576 w 2027742"/>
                <a:gd name="connsiteY4" fmla="*/ 1716830 h 1770090"/>
                <a:gd name="connsiteX5" fmla="*/ 1319302 w 2027742"/>
                <a:gd name="connsiteY5" fmla="*/ 1686863 h 1770090"/>
                <a:gd name="connsiteX6" fmla="*/ 1996566 w 2027742"/>
                <a:gd name="connsiteY6" fmla="*/ 946116 h 1770090"/>
                <a:gd name="connsiteX7" fmla="*/ 1844880 w 2027742"/>
                <a:gd name="connsiteY7" fmla="*/ 280600 h 1770090"/>
                <a:gd name="connsiteX8" fmla="*/ 1231947 w 2027742"/>
                <a:gd name="connsiteY8" fmla="*/ 0 h 1770090"/>
                <a:gd name="connsiteX9" fmla="*/ 685370 w 2027742"/>
                <a:gd name="connsiteY9" fmla="*/ 62107 h 1770090"/>
                <a:gd name="connsiteX10" fmla="*/ 255505 w 2027742"/>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42" h="1770090">
                  <a:moveTo>
                    <a:pt x="255505" y="175393"/>
                  </a:moveTo>
                  <a:cubicBezTo>
                    <a:pt x="176873" y="254534"/>
                    <a:pt x="255093" y="422944"/>
                    <a:pt x="213580" y="536950"/>
                  </a:cubicBezTo>
                  <a:cubicBezTo>
                    <a:pt x="172067" y="650956"/>
                    <a:pt x="24556" y="710013"/>
                    <a:pt x="6425" y="859427"/>
                  </a:cubicBezTo>
                  <a:cubicBezTo>
                    <a:pt x="-11706" y="1008841"/>
                    <a:pt x="4769" y="1290534"/>
                    <a:pt x="104794" y="1433435"/>
                  </a:cubicBezTo>
                  <a:cubicBezTo>
                    <a:pt x="204819" y="1576336"/>
                    <a:pt x="412861" y="1663616"/>
                    <a:pt x="606576" y="1716830"/>
                  </a:cubicBezTo>
                  <a:cubicBezTo>
                    <a:pt x="800291" y="1770044"/>
                    <a:pt x="1087637" y="1815315"/>
                    <a:pt x="1319302" y="1686863"/>
                  </a:cubicBezTo>
                  <a:cubicBezTo>
                    <a:pt x="1550967" y="1558411"/>
                    <a:pt x="1908970" y="1180493"/>
                    <a:pt x="1996566" y="946116"/>
                  </a:cubicBezTo>
                  <a:cubicBezTo>
                    <a:pt x="2084162" y="711739"/>
                    <a:pt x="1972316" y="438286"/>
                    <a:pt x="1844880" y="280600"/>
                  </a:cubicBezTo>
                  <a:cubicBezTo>
                    <a:pt x="1717444" y="122914"/>
                    <a:pt x="1579224" y="4308"/>
                    <a:pt x="1231947" y="0"/>
                  </a:cubicBezTo>
                  <a:cubicBezTo>
                    <a:pt x="1049755" y="20702"/>
                    <a:pt x="848110" y="32875"/>
                    <a:pt x="685370" y="62107"/>
                  </a:cubicBezTo>
                  <a:cubicBezTo>
                    <a:pt x="522630" y="91339"/>
                    <a:pt x="334137" y="96253"/>
                    <a:pt x="255505" y="175393"/>
                  </a:cubicBezTo>
                  <a:close/>
                </a:path>
              </a:pathLst>
            </a:custGeom>
            <a:noFill/>
            <a:ln w="28575">
              <a:solidFill>
                <a:srgbClr val="EB62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4B58FED-73D4-179E-59FC-7A9DEE739D10}"/>
                </a:ext>
              </a:extLst>
            </p:cNvPr>
            <p:cNvSpPr txBox="1"/>
            <p:nvPr/>
          </p:nvSpPr>
          <p:spPr>
            <a:xfrm>
              <a:off x="275577" y="4310893"/>
              <a:ext cx="724878" cy="369332"/>
            </a:xfrm>
            <a:prstGeom prst="rect">
              <a:avLst/>
            </a:prstGeom>
            <a:solidFill>
              <a:schemeClr val="bg2"/>
            </a:solidFill>
          </p:spPr>
          <p:txBody>
            <a:bodyPr wrap="none" rtlCol="0">
              <a:spAutoFit/>
            </a:bodyPr>
            <a:lstStyle/>
            <a:p>
              <a:pPr algn="l"/>
              <a:r>
                <a:rPr lang="en-US" i="1">
                  <a:solidFill>
                    <a:srgbClr val="EB6235"/>
                  </a:solidFill>
                  <a:latin typeface="Segoe UI Semibold" panose="020B0702040204020203" pitchFamily="34" charset="0"/>
                  <a:cs typeface="Segoe UI Semibold" panose="020B0702040204020203" pitchFamily="34" charset="0"/>
                </a:rPr>
                <a:t>k = 4</a:t>
              </a:r>
            </a:p>
          </p:txBody>
        </p:sp>
      </p:grpSp>
      <p:sp>
        <p:nvSpPr>
          <p:cNvPr id="70" name="Rectangle 69">
            <a:extLst>
              <a:ext uri="{FF2B5EF4-FFF2-40B4-BE49-F238E27FC236}">
                <a16:creationId xmlns:a16="http://schemas.microsoft.com/office/drawing/2014/main" id="{83497548-3918-B9A2-CA0E-47068E946979}"/>
              </a:ext>
            </a:extLst>
          </p:cNvPr>
          <p:cNvSpPr/>
          <p:nvPr/>
        </p:nvSpPr>
        <p:spPr>
          <a:xfrm>
            <a:off x="7420685" y="3023928"/>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b="1" i="1">
                <a:solidFill>
                  <a:schemeClr val="tx1"/>
                </a:solidFill>
                <a:latin typeface="Segoe UI Semibold" panose="020B0702040204020203" pitchFamily="34" charset="0"/>
                <a:cs typeface="Segoe UI Semibold" panose="020B0702040204020203" pitchFamily="34" charset="0"/>
              </a:rPr>
              <a:t>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F95C8FB-F648-F363-9415-6CC6B0372363}"/>
                  </a:ext>
                </a:extLst>
              </p:cNvPr>
              <p:cNvSpPr/>
              <p:nvPr/>
            </p:nvSpPr>
            <p:spPr>
              <a:xfrm>
                <a:off x="6191667" y="3016992"/>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cs typeface="Segoe UI Semibold" panose="020B0702040204020203" pitchFamily="34" charset="0"/>
                            </a:rPr>
                          </m:ctrlPr>
                        </m:sSubPr>
                        <m:e>
                          <m:r>
                            <a:rPr lang="en-US" b="1" i="1" smtClean="0">
                              <a:solidFill>
                                <a:schemeClr val="tx1"/>
                              </a:solidFill>
                              <a:latin typeface="Cambria Math" panose="02040503050406030204" pitchFamily="18" charset="0"/>
                              <a:cs typeface="Segoe UI Semibold" panose="020B0702040204020203" pitchFamily="34" charset="0"/>
                            </a:rPr>
                            <m:t>𝝆</m:t>
                          </m:r>
                        </m:e>
                        <m:sub>
                          <m:r>
                            <a:rPr lang="en-US" b="1" i="1" smtClean="0">
                              <a:solidFill>
                                <a:schemeClr val="tx1"/>
                              </a:solidFill>
                              <a:latin typeface="Cambria Math" panose="02040503050406030204" pitchFamily="18" charset="0"/>
                              <a:cs typeface="Segoe UI Semibold" panose="020B0702040204020203" pitchFamily="34" charset="0"/>
                            </a:rPr>
                            <m:t>𝒌</m:t>
                          </m:r>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71" name="Rectangle 70">
                <a:extLst>
                  <a:ext uri="{FF2B5EF4-FFF2-40B4-BE49-F238E27FC236}">
                    <a16:creationId xmlns:a16="http://schemas.microsoft.com/office/drawing/2014/main" id="{DF95C8FB-F648-F363-9415-6CC6B0372363}"/>
                  </a:ext>
                </a:extLst>
              </p:cNvPr>
              <p:cNvSpPr>
                <a:spLocks noRot="1" noChangeAspect="1" noMove="1" noResize="1" noEditPoints="1" noAdjustHandles="1" noChangeArrowheads="1" noChangeShapeType="1" noTextEdit="1"/>
              </p:cNvSpPr>
              <p:nvPr/>
            </p:nvSpPr>
            <p:spPr>
              <a:xfrm>
                <a:off x="6191667" y="3016992"/>
                <a:ext cx="703865" cy="626449"/>
              </a:xfrm>
              <a:prstGeom prst="rect">
                <a:avLst/>
              </a:prstGeom>
              <a:blipFill>
                <a:blip r:embed="rId2"/>
                <a:stretch>
                  <a:fillRect/>
                </a:stretch>
              </a:blipFill>
              <a:ln w="28575">
                <a:solidFill>
                  <a:schemeClr val="tx1"/>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F24280D5-586E-613F-C55D-CD38B27E9602}"/>
              </a:ext>
            </a:extLst>
          </p:cNvPr>
          <p:cNvCxnSpPr>
            <a:cxnSpLocks/>
            <a:stCxn id="71" idx="3"/>
            <a:endCxn id="70" idx="1"/>
          </p:cNvCxnSpPr>
          <p:nvPr/>
        </p:nvCxnSpPr>
        <p:spPr>
          <a:xfrm>
            <a:off x="6895532" y="3330217"/>
            <a:ext cx="525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0FFC5D5-F8C7-A71C-2781-A7C1D9CD1A42}"/>
              </a:ext>
            </a:extLst>
          </p:cNvPr>
          <p:cNvCxnSpPr>
            <a:cxnSpLocks/>
            <a:endCxn id="71" idx="1"/>
          </p:cNvCxnSpPr>
          <p:nvPr/>
        </p:nvCxnSpPr>
        <p:spPr>
          <a:xfrm flipV="1">
            <a:off x="5652075" y="3330217"/>
            <a:ext cx="521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9741991-28B4-0D9B-69C9-F5305D7869F0}"/>
              </a:ext>
            </a:extLst>
          </p:cNvPr>
          <p:cNvCxnSpPr>
            <a:cxnSpLocks/>
            <a:stCxn id="70" idx="3"/>
          </p:cNvCxnSpPr>
          <p:nvPr/>
        </p:nvCxnSpPr>
        <p:spPr>
          <a:xfrm flipV="1">
            <a:off x="8124550" y="3334109"/>
            <a:ext cx="521208" cy="3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5CC19FD-6403-146A-58AB-6236C58B9607}"/>
              </a:ext>
            </a:extLst>
          </p:cNvPr>
          <p:cNvCxnSpPr>
            <a:cxnSpLocks/>
          </p:cNvCxnSpPr>
          <p:nvPr/>
        </p:nvCxnSpPr>
        <p:spPr>
          <a:xfrm>
            <a:off x="7137161" y="2771446"/>
            <a:ext cx="0" cy="521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2655856-0C1E-5199-AAFB-8C9A391E3915}"/>
                  </a:ext>
                </a:extLst>
              </p:cNvPr>
              <p:cNvSpPr txBox="1"/>
              <p:nvPr/>
            </p:nvSpPr>
            <p:spPr>
              <a:xfrm>
                <a:off x="6947558" y="2402115"/>
                <a:ext cx="37920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𝒙</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89" name="TextBox 88">
                <a:extLst>
                  <a:ext uri="{FF2B5EF4-FFF2-40B4-BE49-F238E27FC236}">
                    <a16:creationId xmlns:a16="http://schemas.microsoft.com/office/drawing/2014/main" id="{C2655856-0C1E-5199-AAFB-8C9A391E3915}"/>
                  </a:ext>
                </a:extLst>
              </p:cNvPr>
              <p:cNvSpPr txBox="1">
                <a:spLocks noRot="1" noChangeAspect="1" noMove="1" noResize="1" noEditPoints="1" noAdjustHandles="1" noChangeArrowheads="1" noChangeShapeType="1" noTextEdit="1"/>
              </p:cNvSpPr>
              <p:nvPr/>
            </p:nvSpPr>
            <p:spPr>
              <a:xfrm>
                <a:off x="6947558" y="2402115"/>
                <a:ext cx="379206" cy="369332"/>
              </a:xfrm>
              <a:prstGeom prst="rect">
                <a:avLst/>
              </a:prstGeom>
              <a:blipFill>
                <a:blip r:embed="rId3"/>
                <a:stretch>
                  <a:fillRect/>
                </a:stretch>
              </a:blipFill>
            </p:spPr>
            <p:txBody>
              <a:bodyPr/>
              <a:lstStyle/>
              <a:p>
                <a:r>
                  <a:rPr lang="en-US">
                    <a:noFill/>
                  </a:rPr>
                  <a:t> </a:t>
                </a:r>
              </a:p>
            </p:txBody>
          </p:sp>
        </mc:Fallback>
      </mc:AlternateContent>
      <p:sp>
        <p:nvSpPr>
          <p:cNvPr id="93" name="Arc 92">
            <a:extLst>
              <a:ext uri="{FF2B5EF4-FFF2-40B4-BE49-F238E27FC236}">
                <a16:creationId xmlns:a16="http://schemas.microsoft.com/office/drawing/2014/main" id="{7FFD375F-9C67-7534-B795-51DC49F9DEDB}"/>
              </a:ext>
            </a:extLst>
          </p:cNvPr>
          <p:cNvSpPr/>
          <p:nvPr/>
        </p:nvSpPr>
        <p:spPr>
          <a:xfrm>
            <a:off x="5891345" y="2633784"/>
            <a:ext cx="2454914" cy="1565092"/>
          </a:xfrm>
          <a:prstGeom prst="arc">
            <a:avLst>
              <a:gd name="adj1" fmla="val 21599164"/>
              <a:gd name="adj2" fmla="val 10798177"/>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Box 93">
            <a:extLst>
              <a:ext uri="{FF2B5EF4-FFF2-40B4-BE49-F238E27FC236}">
                <a16:creationId xmlns:a16="http://schemas.microsoft.com/office/drawing/2014/main" id="{32F1603A-19D6-7016-09BD-DA1DD2B772D1}"/>
              </a:ext>
            </a:extLst>
          </p:cNvPr>
          <p:cNvSpPr txBox="1"/>
          <p:nvPr/>
        </p:nvSpPr>
        <p:spPr>
          <a:xfrm>
            <a:off x="5734171" y="4255157"/>
            <a:ext cx="2885277" cy="307777"/>
          </a:xfrm>
          <a:prstGeom prst="rect">
            <a:avLst/>
          </a:prstGeom>
          <a:noFill/>
        </p:spPr>
        <p:txBody>
          <a:bodyPr wrap="none" rtlCol="0">
            <a:spAutoFit/>
          </a:bodyPr>
          <a:lstStyle/>
          <a:p>
            <a:pPr algn="l"/>
            <a:r>
              <a:rPr lang="en-US" sz="1400" i="1">
                <a:latin typeface="Segoe UI Semibold" panose="020B0702040204020203" pitchFamily="34" charset="0"/>
                <a:cs typeface="Segoe UI Semibold" panose="020B0702040204020203" pitchFamily="34" charset="0"/>
              </a:rPr>
              <a:t>Repeat with updated embeddings</a:t>
            </a:r>
          </a:p>
        </p:txBody>
      </p:sp>
      <p:sp>
        <p:nvSpPr>
          <p:cNvPr id="95" name="Rectangle 94">
            <a:extLst>
              <a:ext uri="{FF2B5EF4-FFF2-40B4-BE49-F238E27FC236}">
                <a16:creationId xmlns:a16="http://schemas.microsoft.com/office/drawing/2014/main" id="{B31FEDBF-0B84-065A-743C-B6046F8DCDC7}"/>
              </a:ext>
            </a:extLst>
          </p:cNvPr>
          <p:cNvSpPr/>
          <p:nvPr/>
        </p:nvSpPr>
        <p:spPr>
          <a:xfrm>
            <a:off x="6248390" y="2005619"/>
            <a:ext cx="1777541" cy="369332"/>
          </a:xfrm>
          <a:prstGeom prst="rect">
            <a:avLst/>
          </a:prstGeom>
          <a:solidFill>
            <a:srgbClr val="FFC000"/>
          </a:solidFill>
          <a:ln w="28575">
            <a:solidFill>
              <a:schemeClr val="tx1"/>
            </a:solidFill>
          </a:ln>
        </p:spPr>
        <p:txBody>
          <a:bodyPr wrap="square">
            <a:spAutoFit/>
          </a:bodyPr>
          <a:lstStyle/>
          <a:p>
            <a:pPr algn="ctr">
              <a:buNone/>
            </a:pPr>
            <a:r>
              <a:rPr lang="en-US" i="1" err="1">
                <a:latin typeface="Segoe UI Semibold" panose="020B0702040204020203" pitchFamily="34" charset="0"/>
                <a:cs typeface="Segoe UI Semibold" panose="020B0702040204020203" pitchFamily="34" charset="0"/>
              </a:rPr>
              <a:t>GraphSAGE</a:t>
            </a:r>
            <a:endParaRPr lang="en-US" i="1">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B7E774BA-5A0B-9A38-1938-26EDBA0F0EEE}"/>
                  </a:ext>
                </a:extLst>
              </p:cNvPr>
              <p:cNvSpPr/>
              <p:nvPr/>
            </p:nvSpPr>
            <p:spPr>
              <a:xfrm>
                <a:off x="6191667" y="5157300"/>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cs typeface="Segoe UI Semibold" panose="020B0702040204020203" pitchFamily="34" charset="0"/>
                            </a:rPr>
                          </m:ctrlPr>
                        </m:sSubPr>
                        <m:e>
                          <m:r>
                            <a:rPr lang="en-US" b="1" i="1" smtClean="0">
                              <a:solidFill>
                                <a:schemeClr val="tx1"/>
                              </a:solidFill>
                              <a:latin typeface="Cambria Math" panose="02040503050406030204" pitchFamily="18" charset="0"/>
                              <a:cs typeface="Segoe UI Semibold" panose="020B0702040204020203" pitchFamily="34" charset="0"/>
                            </a:rPr>
                            <m:t>𝝆</m:t>
                          </m:r>
                        </m:e>
                        <m:sub>
                          <m:r>
                            <a:rPr lang="en-US" b="1" i="1" smtClean="0">
                              <a:solidFill>
                                <a:schemeClr val="tx1"/>
                              </a:solidFill>
                              <a:latin typeface="Cambria Math" panose="02040503050406030204" pitchFamily="18" charset="0"/>
                              <a:cs typeface="Segoe UI Semibold" panose="020B0702040204020203" pitchFamily="34" charset="0"/>
                            </a:rPr>
                            <m:t>𝒌</m:t>
                          </m:r>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96" name="Rectangle 95">
                <a:extLst>
                  <a:ext uri="{FF2B5EF4-FFF2-40B4-BE49-F238E27FC236}">
                    <a16:creationId xmlns:a16="http://schemas.microsoft.com/office/drawing/2014/main" id="{B7E774BA-5A0B-9A38-1938-26EDBA0F0EEE}"/>
                  </a:ext>
                </a:extLst>
              </p:cNvPr>
              <p:cNvSpPr>
                <a:spLocks noRot="1" noChangeAspect="1" noMove="1" noResize="1" noEditPoints="1" noAdjustHandles="1" noChangeArrowheads="1" noChangeShapeType="1" noTextEdit="1"/>
              </p:cNvSpPr>
              <p:nvPr/>
            </p:nvSpPr>
            <p:spPr>
              <a:xfrm>
                <a:off x="6191667" y="5157300"/>
                <a:ext cx="703865" cy="626449"/>
              </a:xfrm>
              <a:prstGeom prst="rect">
                <a:avLst/>
              </a:prstGeom>
              <a:blipFill>
                <a:blip r:embed="rId2"/>
                <a:stretch>
                  <a:fillRect/>
                </a:stretch>
              </a:blipFill>
              <a:ln w="28575">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DAECEC90-9519-8A6A-FD92-79948A950CE3}"/>
              </a:ext>
            </a:extLst>
          </p:cNvPr>
          <p:cNvSpPr txBox="1"/>
          <p:nvPr/>
        </p:nvSpPr>
        <p:spPr>
          <a:xfrm>
            <a:off x="7034408" y="5107755"/>
            <a:ext cx="1195648" cy="923330"/>
          </a:xfrm>
          <a:prstGeom prst="rect">
            <a:avLst/>
          </a:prstGeom>
          <a:noFill/>
        </p:spPr>
        <p:txBody>
          <a:bodyPr wrap="none" rtlCol="0">
            <a:spAutoFit/>
          </a:bodyPr>
          <a:lstStyle/>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MLPs</a:t>
            </a:r>
          </a:p>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LSTMs</a:t>
            </a:r>
          </a:p>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Pooling</a:t>
            </a:r>
          </a:p>
        </p:txBody>
      </p:sp>
      <p:cxnSp>
        <p:nvCxnSpPr>
          <p:cNvPr id="99" name="Straight Connector 98">
            <a:extLst>
              <a:ext uri="{FF2B5EF4-FFF2-40B4-BE49-F238E27FC236}">
                <a16:creationId xmlns:a16="http://schemas.microsoft.com/office/drawing/2014/main" id="{1C8B7BB1-63DB-6A16-42FD-1F7E6C3BBFA3}"/>
              </a:ext>
            </a:extLst>
          </p:cNvPr>
          <p:cNvCxnSpPr/>
          <p:nvPr/>
        </p:nvCxnSpPr>
        <p:spPr>
          <a:xfrm>
            <a:off x="5746571" y="4813848"/>
            <a:ext cx="278117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4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25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left)">
                                      <p:cBhvr>
                                        <p:cTn id="12" dur="250"/>
                                        <p:tgtEl>
                                          <p:spTgt spid="74"/>
                                        </p:tgtEl>
                                      </p:cBhvr>
                                    </p:animEffect>
                                  </p:childTnLst>
                                </p:cTn>
                              </p:par>
                            </p:childTnLst>
                          </p:cTn>
                        </p:par>
                        <p:par>
                          <p:cTn id="13" fill="hold">
                            <p:stCondLst>
                              <p:cond delay="250"/>
                            </p:stCondLst>
                            <p:childTnLst>
                              <p:par>
                                <p:cTn id="14" presetID="22" presetClass="entr" presetSubtype="8"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250"/>
                                        <p:tgtEl>
                                          <p:spTgt spid="7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up)">
                                      <p:cBhvr>
                                        <p:cTn id="20" dur="250"/>
                                        <p:tgtEl>
                                          <p:spTgt spid="89"/>
                                        </p:tgtEl>
                                      </p:cBhvr>
                                    </p:animEffect>
                                  </p:childTnLst>
                                </p:cTn>
                              </p:par>
                            </p:childTnLst>
                          </p:cTn>
                        </p:par>
                        <p:par>
                          <p:cTn id="21" fill="hold">
                            <p:stCondLst>
                              <p:cond delay="750"/>
                            </p:stCondLst>
                            <p:childTnLst>
                              <p:par>
                                <p:cTn id="22" presetID="22" presetClass="entr" presetSubtype="1" fill="hold"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up)">
                                      <p:cBhvr>
                                        <p:cTn id="24" dur="250"/>
                                        <p:tgtEl>
                                          <p:spTgt spid="8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250"/>
                                        <p:tgtEl>
                                          <p:spTgt spid="73"/>
                                        </p:tgtEl>
                                      </p:cBhvr>
                                    </p:animEffect>
                                  </p:childTnLst>
                                </p:cTn>
                              </p:par>
                            </p:childTnLst>
                          </p:cTn>
                        </p:par>
                        <p:par>
                          <p:cTn id="29" fill="hold">
                            <p:stCondLst>
                              <p:cond delay="1250"/>
                            </p:stCondLst>
                            <p:childTnLst>
                              <p:par>
                                <p:cTn id="30" presetID="22" presetClass="entr" presetSubtype="8"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250"/>
                                        <p:tgtEl>
                                          <p:spTgt spid="70"/>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left)">
                                      <p:cBhvr>
                                        <p:cTn id="36" dur="25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wipe(right)">
                                      <p:cBhvr>
                                        <p:cTn id="41" dur="250"/>
                                        <p:tgtEl>
                                          <p:spTgt spid="93"/>
                                        </p:tgtEl>
                                      </p:cBhvr>
                                    </p:animEffect>
                                  </p:childTnLst>
                                </p:cTn>
                              </p:par>
                            </p:childTnLst>
                          </p:cTn>
                        </p:par>
                        <p:par>
                          <p:cTn id="42" fill="hold">
                            <p:stCondLst>
                              <p:cond delay="250"/>
                            </p:stCondLst>
                            <p:childTnLst>
                              <p:par>
                                <p:cTn id="43" presetID="22" presetClass="entr" presetSubtype="8" fill="hold" grpId="0"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left)">
                                      <p:cBhvr>
                                        <p:cTn id="45" dur="250"/>
                                        <p:tgtEl>
                                          <p:spTgt spid="94"/>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heel(1)">
                                      <p:cBhvr>
                                        <p:cTn id="50" dur="4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heel(1)">
                                      <p:cBhvr>
                                        <p:cTn id="55" dur="4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heel(1)">
                                      <p:cBhvr>
                                        <p:cTn id="60" dur="400"/>
                                        <p:tgtEl>
                                          <p:spTgt spid="47"/>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heel(1)">
                                      <p:cBhvr>
                                        <p:cTn id="65" dur="4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wipe(left)">
                                      <p:cBhvr>
                                        <p:cTn id="70" dur="250"/>
                                        <p:tgtEl>
                                          <p:spTgt spid="9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250"/>
                                        <p:tgtEl>
                                          <p:spTgt spid="96"/>
                                        </p:tgtEl>
                                      </p:cBhvr>
                                    </p:animEffect>
                                  </p:childTnLst>
                                </p:cTn>
                              </p:par>
                            </p:childTnLst>
                          </p:cTn>
                        </p:par>
                        <p:par>
                          <p:cTn id="76" fill="hold">
                            <p:stCondLst>
                              <p:cond delay="250"/>
                            </p:stCondLst>
                            <p:childTnLst>
                              <p:par>
                                <p:cTn id="77" presetID="22" presetClass="entr" presetSubtype="8"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left)">
                                      <p:cBhvr>
                                        <p:cTn id="79"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9" grpId="0"/>
      <p:bldP spid="93" grpId="0" animBg="1"/>
      <p:bldP spid="94" grpId="0"/>
      <p:bldP spid="95" grpId="0" animBg="1"/>
      <p:bldP spid="96" grpId="0" animBg="1"/>
      <p:bldP spid="9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Graph Attention Networks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285443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Attention Is All You Need!</a:t>
            </a:r>
          </a:p>
        </p:txBody>
      </p:sp>
      <p:sp>
        <p:nvSpPr>
          <p:cNvPr id="3" name="Oval 2">
            <a:extLst>
              <a:ext uri="{FF2B5EF4-FFF2-40B4-BE49-F238E27FC236}">
                <a16:creationId xmlns:a16="http://schemas.microsoft.com/office/drawing/2014/main" id="{2DB78F66-69E6-FF4D-4EE3-6C9AF6F8B690}"/>
              </a:ext>
            </a:extLst>
          </p:cNvPr>
          <p:cNvSpPr/>
          <p:nvPr/>
        </p:nvSpPr>
        <p:spPr>
          <a:xfrm rot="1418493">
            <a:off x="1507352" y="227766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5B48426-5486-C782-D2F9-879F5DC314CC}"/>
              </a:ext>
            </a:extLst>
          </p:cNvPr>
          <p:cNvSpPr/>
          <p:nvPr/>
        </p:nvSpPr>
        <p:spPr>
          <a:xfrm rot="20170624">
            <a:off x="1967151" y="3662970"/>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B844DDC-EC54-BF70-D726-A195440C0277}"/>
              </a:ext>
            </a:extLst>
          </p:cNvPr>
          <p:cNvSpPr/>
          <p:nvPr/>
        </p:nvSpPr>
        <p:spPr>
          <a:xfrm rot="1581074">
            <a:off x="2834802" y="2773043"/>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05B3D6-5879-65E4-11DB-E4268CF5D146}"/>
              </a:ext>
            </a:extLst>
          </p:cNvPr>
          <p:cNvSpPr/>
          <p:nvPr/>
        </p:nvSpPr>
        <p:spPr>
          <a:xfrm rot="1839900">
            <a:off x="4279351" y="3203842"/>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E4270D-4D40-053B-5898-1DF0FF36890E}"/>
              </a:ext>
            </a:extLst>
          </p:cNvPr>
          <p:cNvSpPr/>
          <p:nvPr/>
        </p:nvSpPr>
        <p:spPr>
          <a:xfrm rot="19638728">
            <a:off x="2528486" y="4983192"/>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7590C1-4838-39A3-77D6-7C602C8C45AB}"/>
              </a:ext>
            </a:extLst>
          </p:cNvPr>
          <p:cNvSpPr/>
          <p:nvPr/>
        </p:nvSpPr>
        <p:spPr>
          <a:xfrm rot="19836745">
            <a:off x="3777730" y="2294345"/>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A25BF05-B4DD-2FA8-3837-70AF1AF1D837}"/>
              </a:ext>
            </a:extLst>
          </p:cNvPr>
          <p:cNvCxnSpPr>
            <a:cxnSpLocks/>
            <a:stCxn id="3" idx="6"/>
            <a:endCxn id="5" idx="2"/>
          </p:cNvCxnSpPr>
          <p:nvPr/>
        </p:nvCxnSpPr>
        <p:spPr>
          <a:xfrm>
            <a:off x="1945366" y="2597932"/>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FF686E-4B7E-76F4-5D09-670094D623FB}"/>
              </a:ext>
            </a:extLst>
          </p:cNvPr>
          <p:cNvCxnSpPr>
            <a:cxnSpLocks/>
            <a:stCxn id="3" idx="5"/>
            <a:endCxn id="4" idx="0"/>
          </p:cNvCxnSpPr>
          <p:nvPr/>
        </p:nvCxnSpPr>
        <p:spPr>
          <a:xfrm>
            <a:off x="1819209" y="2719160"/>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5F17A58-5670-7FD5-C4FA-BE21C85DF2A3}"/>
              </a:ext>
            </a:extLst>
          </p:cNvPr>
          <p:cNvSpPr/>
          <p:nvPr/>
        </p:nvSpPr>
        <p:spPr>
          <a:xfrm rot="804228">
            <a:off x="3264183" y="420429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18D4F6D-82D5-CB7C-E74D-A829B79A5F67}"/>
              </a:ext>
            </a:extLst>
          </p:cNvPr>
          <p:cNvCxnSpPr>
            <a:cxnSpLocks/>
            <a:stCxn id="12" idx="2"/>
            <a:endCxn id="4" idx="5"/>
          </p:cNvCxnSpPr>
          <p:nvPr/>
        </p:nvCxnSpPr>
        <p:spPr>
          <a:xfrm flipH="1" flipV="1">
            <a:off x="2408914" y="3974152"/>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AA74B92-73D3-84EE-52BC-9DC6B8FD77AC}"/>
              </a:ext>
            </a:extLst>
          </p:cNvPr>
          <p:cNvSpPr/>
          <p:nvPr/>
        </p:nvSpPr>
        <p:spPr>
          <a:xfrm rot="4213359">
            <a:off x="1389056" y="461152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2073FB0-44FD-6ED8-791C-FF0708418452}"/>
              </a:ext>
            </a:extLst>
          </p:cNvPr>
          <p:cNvCxnSpPr>
            <a:cxnSpLocks/>
            <a:stCxn id="14" idx="1"/>
            <a:endCxn id="4" idx="3"/>
          </p:cNvCxnSpPr>
          <p:nvPr/>
        </p:nvCxnSpPr>
        <p:spPr>
          <a:xfrm flipV="1">
            <a:off x="1715071" y="4104733"/>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8523F5-0C5A-B090-8F4E-7F2985F38233}"/>
              </a:ext>
            </a:extLst>
          </p:cNvPr>
          <p:cNvCxnSpPr>
            <a:cxnSpLocks/>
            <a:stCxn id="5" idx="4"/>
            <a:endCxn id="4" idx="6"/>
          </p:cNvCxnSpPr>
          <p:nvPr/>
        </p:nvCxnSpPr>
        <p:spPr>
          <a:xfrm flipH="1">
            <a:off x="2404874" y="3206489"/>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539002-029F-9D86-E10D-2EC7DCB2FDA7}"/>
              </a:ext>
            </a:extLst>
          </p:cNvPr>
          <p:cNvCxnSpPr>
            <a:cxnSpLocks/>
            <a:stCxn id="6" idx="4"/>
            <a:endCxn id="12" idx="7"/>
          </p:cNvCxnSpPr>
          <p:nvPr/>
        </p:nvCxnSpPr>
        <p:spPr>
          <a:xfrm flipH="1">
            <a:off x="3687496" y="3629075"/>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0C8BC3-877A-F246-7EC3-E787D6E27A29}"/>
              </a:ext>
            </a:extLst>
          </p:cNvPr>
          <p:cNvCxnSpPr>
            <a:cxnSpLocks/>
            <a:stCxn id="7" idx="0"/>
            <a:endCxn id="4" idx="4"/>
          </p:cNvCxnSpPr>
          <p:nvPr/>
        </p:nvCxnSpPr>
        <p:spPr>
          <a:xfrm flipH="1" flipV="1">
            <a:off x="2288085" y="4100693"/>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9FA63A-5AD5-3734-E7D1-6C6B0F39C243}"/>
              </a:ext>
            </a:extLst>
          </p:cNvPr>
          <p:cNvCxnSpPr>
            <a:cxnSpLocks/>
            <a:stCxn id="14" idx="7"/>
            <a:endCxn id="7" idx="1"/>
          </p:cNvCxnSpPr>
          <p:nvPr/>
        </p:nvCxnSpPr>
        <p:spPr>
          <a:xfrm>
            <a:off x="1824461" y="4937543"/>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E3A7807-E0A7-5129-1E0A-82BDFF72959D}"/>
              </a:ext>
            </a:extLst>
          </p:cNvPr>
          <p:cNvSpPr/>
          <p:nvPr/>
        </p:nvSpPr>
        <p:spPr>
          <a:xfrm rot="1033094">
            <a:off x="730742" y="3499387"/>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771AD5C-5271-9430-EDFE-FA5DE012BEC4}"/>
              </a:ext>
            </a:extLst>
          </p:cNvPr>
          <p:cNvCxnSpPr>
            <a:cxnSpLocks/>
            <a:stCxn id="14" idx="2"/>
            <a:endCxn id="20" idx="5"/>
          </p:cNvCxnSpPr>
          <p:nvPr/>
        </p:nvCxnSpPr>
        <p:spPr>
          <a:xfrm flipH="1" flipV="1">
            <a:off x="1065894" y="3930237"/>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07A83E-FF87-A4A8-0306-30DC71618896}"/>
              </a:ext>
            </a:extLst>
          </p:cNvPr>
          <p:cNvCxnSpPr>
            <a:cxnSpLocks/>
            <a:stCxn id="9" idx="2"/>
            <a:endCxn id="5" idx="7"/>
          </p:cNvCxnSpPr>
          <p:nvPr/>
        </p:nvCxnSpPr>
        <p:spPr>
          <a:xfrm flipH="1">
            <a:off x="3280000" y="2635122"/>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D2A30-2D78-F852-9A38-06AFE4C720B8}"/>
              </a:ext>
            </a:extLst>
          </p:cNvPr>
          <p:cNvCxnSpPr>
            <a:cxnSpLocks/>
            <a:stCxn id="6" idx="1"/>
            <a:endCxn id="9" idx="4"/>
          </p:cNvCxnSpPr>
          <p:nvPr/>
        </p:nvCxnSpPr>
        <p:spPr>
          <a:xfrm flipH="1" flipV="1">
            <a:off x="4118507" y="2722129"/>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4D2053-B4E6-E8A7-542F-6024EEC23FFA}"/>
              </a:ext>
            </a:extLst>
          </p:cNvPr>
          <p:cNvCxnSpPr>
            <a:cxnSpLocks/>
            <a:stCxn id="9" idx="1"/>
            <a:endCxn id="3" idx="7"/>
          </p:cNvCxnSpPr>
          <p:nvPr/>
        </p:nvCxnSpPr>
        <p:spPr>
          <a:xfrm flipH="1" flipV="1">
            <a:off x="1948852" y="2423003"/>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ABCE7CE-B467-EA4D-F715-3D36F9F1FF7D}"/>
              </a:ext>
            </a:extLst>
          </p:cNvPr>
          <p:cNvSpPr/>
          <p:nvPr/>
        </p:nvSpPr>
        <p:spPr>
          <a:xfrm>
            <a:off x="5333264" y="1401474"/>
            <a:ext cx="3810736" cy="93226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FAB62D27-A4B5-0764-3349-66ED945B8E26}"/>
              </a:ext>
            </a:extLst>
          </p:cNvPr>
          <p:cNvSpPr txBox="1"/>
          <p:nvPr/>
        </p:nvSpPr>
        <p:spPr>
          <a:xfrm>
            <a:off x="6140181" y="1576532"/>
            <a:ext cx="2927419" cy="584775"/>
          </a:xfrm>
          <a:prstGeom prst="rect">
            <a:avLst/>
          </a:prstGeom>
          <a:noFill/>
        </p:spPr>
        <p:txBody>
          <a:bodyPr wrap="square" rtlCol="0">
            <a:spAutoFit/>
          </a:bodyPr>
          <a:lstStyle/>
          <a:p>
            <a:r>
              <a:rPr lang="en-SG" sz="1600" i="1">
                <a:latin typeface="Segoe UI Semibold" panose="020B0702040204020203" pitchFamily="34" charset="0"/>
                <a:cs typeface="Segoe UI Semibold" panose="020B0702040204020203" pitchFamily="34" charset="0"/>
              </a:rPr>
              <a:t>Neighbours</a:t>
            </a:r>
            <a:r>
              <a:rPr lang="en-SG" sz="1600" i="1">
                <a:cs typeface="Segoe UI Semibold" panose="020B0702040204020203" pitchFamily="34" charset="0"/>
              </a:rPr>
              <a:t> are usually given </a:t>
            </a:r>
            <a:r>
              <a:rPr lang="en-SG" sz="1600" i="1">
                <a:latin typeface="Segoe UI Semibold" panose="020B0702040204020203" pitchFamily="34" charset="0"/>
                <a:cs typeface="Segoe UI Semibold" panose="020B0702040204020203" pitchFamily="34" charset="0"/>
              </a:rPr>
              <a:t>equal weightage</a:t>
            </a:r>
          </a:p>
        </p:txBody>
      </p:sp>
      <p:grpSp>
        <p:nvGrpSpPr>
          <p:cNvPr id="48" name="Group 47">
            <a:extLst>
              <a:ext uri="{FF2B5EF4-FFF2-40B4-BE49-F238E27FC236}">
                <a16:creationId xmlns:a16="http://schemas.microsoft.com/office/drawing/2014/main" id="{20565D56-E1B7-C6FC-BCF2-4DFA3E20DCEE}"/>
              </a:ext>
            </a:extLst>
          </p:cNvPr>
          <p:cNvGrpSpPr/>
          <p:nvPr/>
        </p:nvGrpSpPr>
        <p:grpSpPr>
          <a:xfrm>
            <a:off x="5452297" y="1442489"/>
            <a:ext cx="647815" cy="769441"/>
            <a:chOff x="5335740" y="4998052"/>
            <a:chExt cx="647815" cy="769441"/>
          </a:xfrm>
        </p:grpSpPr>
        <p:sp>
          <p:nvSpPr>
            <p:cNvPr id="49" name="Oval 48">
              <a:extLst>
                <a:ext uri="{FF2B5EF4-FFF2-40B4-BE49-F238E27FC236}">
                  <a16:creationId xmlns:a16="http://schemas.microsoft.com/office/drawing/2014/main" id="{4E37E0D7-8A0B-98F9-56D4-063A860AAC23}"/>
                </a:ext>
              </a:extLst>
            </p:cNvPr>
            <p:cNvSpPr/>
            <p:nvPr/>
          </p:nvSpPr>
          <p:spPr>
            <a:xfrm>
              <a:off x="5335740" y="5082259"/>
              <a:ext cx="647815" cy="647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A088D1D-FC65-4A0E-6FD5-A2DFD082D6D1}"/>
                </a:ext>
              </a:extLst>
            </p:cNvPr>
            <p:cNvSpPr txBox="1"/>
            <p:nvPr/>
          </p:nvSpPr>
          <p:spPr>
            <a:xfrm>
              <a:off x="5484104" y="4998052"/>
              <a:ext cx="344966" cy="769441"/>
            </a:xfrm>
            <a:prstGeom prst="rect">
              <a:avLst/>
            </a:prstGeom>
            <a:noFill/>
          </p:spPr>
          <p:txBody>
            <a:bodyPr wrap="none" rtlCol="0">
              <a:spAutoFit/>
            </a:bodyPr>
            <a:lstStyle/>
            <a:p>
              <a:r>
                <a:rPr lang="en-SG" sz="4400" b="1">
                  <a:latin typeface="+mj-lt"/>
                </a:rPr>
                <a:t>!</a:t>
              </a:r>
              <a:endParaRPr lang="en-US" sz="4400" b="1">
                <a:latin typeface="+mj-lt"/>
              </a:endParaRPr>
            </a:p>
          </p:txBody>
        </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A143352-2172-4A41-9FCD-D714D7CCA102}"/>
                  </a:ext>
                </a:extLst>
              </p:cNvPr>
              <p:cNvSpPr txBox="1"/>
              <p:nvPr/>
            </p:nvSpPr>
            <p:spPr>
              <a:xfrm>
                <a:off x="5462017" y="2819260"/>
                <a:ext cx="170142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𝛼</m:t>
                          </m:r>
                        </m:e>
                        <m:sub>
                          <m:r>
                            <a:rPr lang="en-US" b="0" i="1" smtClean="0">
                              <a:latin typeface="Cambria Math" panose="02040503050406030204" pitchFamily="18" charset="0"/>
                              <a:cs typeface="Segoe UI Semilight" panose="020B0402040204020203" pitchFamily="34" charset="0"/>
                            </a:rPr>
                            <m:t>𝑖𝑗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𝑎</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cs typeface="Segoe UI Semilight" panose="020B0402040204020203" pitchFamily="34" charset="0"/>
                            </a:rPr>
                          </m:ctrlPr>
                        </m:sSubPr>
                        <m:e>
                          <m:r>
                            <a:rPr lang="en-US" b="1" i="1">
                              <a:latin typeface="Cambria Math" panose="02040503050406030204" pitchFamily="18" charset="0"/>
                              <a:cs typeface="Segoe UI Semilight" panose="020B0402040204020203" pitchFamily="34" charset="0"/>
                            </a:rPr>
                            <m:t>𝑽</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51" name="TextBox 50">
                <a:extLst>
                  <a:ext uri="{FF2B5EF4-FFF2-40B4-BE49-F238E27FC236}">
                    <a16:creationId xmlns:a16="http://schemas.microsoft.com/office/drawing/2014/main" id="{EA143352-2172-4A41-9FCD-D714D7CCA102}"/>
                  </a:ext>
                </a:extLst>
              </p:cNvPr>
              <p:cNvSpPr txBox="1">
                <a:spLocks noRot="1" noChangeAspect="1" noMove="1" noResize="1" noEditPoints="1" noAdjustHandles="1" noChangeArrowheads="1" noChangeShapeType="1" noTextEdit="1"/>
              </p:cNvSpPr>
              <p:nvPr/>
            </p:nvSpPr>
            <p:spPr>
              <a:xfrm>
                <a:off x="5462017" y="2819260"/>
                <a:ext cx="1701428" cy="391646"/>
              </a:xfrm>
              <a:prstGeom prst="rect">
                <a:avLst/>
              </a:prstGeom>
              <a:blipFill>
                <a:blip r:embed="rId2"/>
                <a:stretch>
                  <a:fillRect b="-7692"/>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C148678B-EF33-9612-5EE3-D76853EE83CE}"/>
              </a:ext>
            </a:extLst>
          </p:cNvPr>
          <p:cNvSpPr/>
          <p:nvPr/>
        </p:nvSpPr>
        <p:spPr>
          <a:xfrm>
            <a:off x="5328406" y="2655917"/>
            <a:ext cx="2190371" cy="67878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080E3A80-57A7-62AF-9AA4-D8E3B7844E78}"/>
              </a:ext>
            </a:extLst>
          </p:cNvPr>
          <p:cNvSpPr txBox="1"/>
          <p:nvPr/>
        </p:nvSpPr>
        <p:spPr>
          <a:xfrm>
            <a:off x="5462017" y="2486327"/>
            <a:ext cx="1733131"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Full Self-Attention</a:t>
            </a:r>
          </a:p>
        </p:txBody>
      </p:sp>
      <p:sp>
        <p:nvSpPr>
          <p:cNvPr id="58" name="TextBox 57">
            <a:extLst>
              <a:ext uri="{FF2B5EF4-FFF2-40B4-BE49-F238E27FC236}">
                <a16:creationId xmlns:a16="http://schemas.microsoft.com/office/drawing/2014/main" id="{2AAACFCC-20A5-34D1-5082-F30144BD3D6B}"/>
              </a:ext>
            </a:extLst>
          </p:cNvPr>
          <p:cNvSpPr txBox="1"/>
          <p:nvPr/>
        </p:nvSpPr>
        <p:spPr>
          <a:xfrm>
            <a:off x="5328406" y="3476360"/>
            <a:ext cx="3353581" cy="646331"/>
          </a:xfrm>
          <a:prstGeom prst="rect">
            <a:avLst/>
          </a:prstGeom>
          <a:noFill/>
        </p:spPr>
        <p:txBody>
          <a:bodyPr wrap="square" rtlCol="0">
            <a:spAutoFit/>
          </a:bodyPr>
          <a:lstStyle/>
          <a:p>
            <a:pPr algn="l"/>
            <a:r>
              <a:rPr lang="en-US" i="1">
                <a:cs typeface="Segoe UI Semibold" panose="020B0702040204020203" pitchFamily="34" charset="0"/>
              </a:rPr>
              <a:t>Use </a:t>
            </a:r>
            <a:r>
              <a:rPr lang="en-US" i="1">
                <a:latin typeface="Segoe UI Semibold" panose="020B0702040204020203" pitchFamily="34" charset="0"/>
                <a:cs typeface="Segoe UI Semibold" panose="020B0702040204020203" pitchFamily="34" charset="0"/>
              </a:rPr>
              <a:t>masked attention </a:t>
            </a:r>
            <a:r>
              <a:rPr lang="en-US" i="1">
                <a:cs typeface="Segoe UI Semibold" panose="020B0702040204020203" pitchFamily="34" charset="0"/>
              </a:rPr>
              <a:t>-&gt; </a:t>
            </a:r>
            <a:r>
              <a:rPr lang="en-US" i="1">
                <a:latin typeface="Segoe UI Semibold" panose="020B0702040204020203" pitchFamily="34" charset="0"/>
                <a:cs typeface="Segoe UI Semibold" panose="020B0702040204020203" pitchFamily="34" charset="0"/>
              </a:rPr>
              <a:t>only computed </a:t>
            </a:r>
            <a:r>
              <a:rPr lang="en-US" i="1">
                <a:cs typeface="Segoe UI Semibold" panose="020B0702040204020203" pitchFamily="34" charset="0"/>
              </a:rPr>
              <a:t>for </a:t>
            </a:r>
            <a:r>
              <a:rPr lang="en-US" i="1">
                <a:latin typeface="Segoe UI Semibold" panose="020B0702040204020203" pitchFamily="34" charset="0"/>
                <a:cs typeface="Segoe UI Semibold" panose="020B0702040204020203" pitchFamily="34" charset="0"/>
              </a:rPr>
              <a:t>edges</a:t>
            </a:r>
            <a:r>
              <a:rPr lang="en-US" i="1">
                <a:cs typeface="Segoe UI Semibold" panose="020B0702040204020203" pitchFamily="34" charset="0"/>
              </a:rPr>
              <a:t> that </a:t>
            </a:r>
            <a:r>
              <a:rPr lang="en-US" i="1">
                <a:latin typeface="Segoe UI Semibold" panose="020B0702040204020203" pitchFamily="34" charset="0"/>
                <a:cs typeface="Segoe UI Semibold" panose="020B0702040204020203" pitchFamily="34" charset="0"/>
              </a:rPr>
              <a:t>exist</a:t>
            </a:r>
          </a:p>
        </p:txBody>
      </p:sp>
      <p:sp>
        <p:nvSpPr>
          <p:cNvPr id="59" name="TextBox 58">
            <a:extLst>
              <a:ext uri="{FF2B5EF4-FFF2-40B4-BE49-F238E27FC236}">
                <a16:creationId xmlns:a16="http://schemas.microsoft.com/office/drawing/2014/main" id="{CC1C262B-881B-EF53-B665-9E906E116E5B}"/>
              </a:ext>
            </a:extLst>
          </p:cNvPr>
          <p:cNvSpPr txBox="1"/>
          <p:nvPr/>
        </p:nvSpPr>
        <p:spPr>
          <a:xfrm>
            <a:off x="5372025" y="4193028"/>
            <a:ext cx="3220324" cy="646331"/>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Multi-head Attention </a:t>
            </a:r>
            <a:r>
              <a:rPr lang="en-US" i="1">
                <a:latin typeface="Segoe UI Semilight" panose="020B0402040204020203" pitchFamily="34" charset="0"/>
                <a:cs typeface="Segoe UI Semilight" panose="020B0402040204020203" pitchFamily="34" charset="0"/>
              </a:rPr>
              <a:t>typically used</a:t>
            </a:r>
          </a:p>
        </p:txBody>
      </p:sp>
    </p:spTree>
    <p:extLst>
      <p:ext uri="{BB962C8B-B14F-4D97-AF65-F5344CB8AC3E}">
        <p14:creationId xmlns:p14="http://schemas.microsoft.com/office/powerpoint/2010/main" val="358018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250"/>
                                        <p:tgtEl>
                                          <p:spTgt spid="4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250"/>
                                        <p:tgtEl>
                                          <p:spTgt spid="48"/>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25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250"/>
                                        <p:tgtEl>
                                          <p:spTgt spid="51"/>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250"/>
                                        <p:tgtEl>
                                          <p:spTgt spid="52"/>
                                        </p:tgtEl>
                                      </p:cBhvr>
                                    </p:animEffect>
                                  </p:childTnLst>
                                </p:cTn>
                              </p:par>
                            </p:childTnLst>
                          </p:cTn>
                        </p:par>
                        <p:par>
                          <p:cTn id="25" fill="hold">
                            <p:stCondLst>
                              <p:cond delay="500"/>
                            </p:stCondLst>
                            <p:childTnLst>
                              <p:par>
                                <p:cTn id="26" presetID="16" presetClass="entr" presetSubtype="37"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arn(outVertical)">
                                      <p:cBhvr>
                                        <p:cTn id="28" dur="25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25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1" grpId="0"/>
      <p:bldP spid="52" grpId="0" animBg="1"/>
      <p:bldP spid="53" grpId="0" animBg="1"/>
      <p:bldP spid="58" grpId="0"/>
      <p:bldP spid="5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a:t>Graph Neural Network model</a:t>
            </a:r>
          </a:p>
        </p:txBody>
      </p:sp>
      <p:sp>
        <p:nvSpPr>
          <p:cNvPr id="3" name="TextBox 2">
            <a:extLst>
              <a:ext uri="{FF2B5EF4-FFF2-40B4-BE49-F238E27FC236}">
                <a16:creationId xmlns:a16="http://schemas.microsoft.com/office/drawing/2014/main" id="{99DFD0FC-672E-F3F5-A448-06F26EBD2174}"/>
              </a:ext>
            </a:extLst>
          </p:cNvPr>
          <p:cNvSpPr txBox="1"/>
          <p:nvPr/>
        </p:nvSpPr>
        <p:spPr>
          <a:xfrm>
            <a:off x="698768" y="3636074"/>
            <a:ext cx="7903780" cy="2031325"/>
          </a:xfrm>
          <a:prstGeom prst="rect">
            <a:avLst/>
          </a:prstGeom>
          <a:noFill/>
        </p:spPr>
        <p:txBody>
          <a:bodyPr wrap="square" rtlCol="0">
            <a:spAutoFit/>
          </a:bodyPr>
          <a:lstStyle/>
          <a:p>
            <a:pPr marL="285750" indent="-285750" algn="l">
              <a:buFont typeface="Arial" panose="020B0604020202020204" pitchFamily="34" charset="0"/>
              <a:buChar char="•"/>
            </a:pPr>
            <a:r>
              <a:rPr lang="en-SG" b="1" i="1">
                <a:latin typeface="Segoe UI Semilight" panose="020B0402040204020203" pitchFamily="34" charset="0"/>
                <a:cs typeface="Segoe UI Semilight" panose="020B0402040204020203" pitchFamily="34" charset="0"/>
              </a:rPr>
              <a:t>Node Classification</a:t>
            </a:r>
          </a:p>
          <a:p>
            <a:pPr marL="742950" lvl="1" indent="-285750">
              <a:buFont typeface="Arial" panose="020B0604020202020204" pitchFamily="34" charset="0"/>
              <a:buChar char="•"/>
            </a:pPr>
            <a:r>
              <a:rPr lang="en-SG" i="1">
                <a:latin typeface="Segoe UI Semilight" panose="020B0402040204020203" pitchFamily="34" charset="0"/>
                <a:cs typeface="Segoe UI Semilight" panose="020B0402040204020203" pitchFamily="34" charset="0"/>
              </a:rPr>
              <a:t> Standard task, just have multiple GNN layers</a:t>
            </a:r>
          </a:p>
          <a:p>
            <a:pPr marL="285750" indent="-285750">
              <a:buFont typeface="Arial" panose="020B0604020202020204" pitchFamily="34" charset="0"/>
              <a:buChar char="•"/>
            </a:pPr>
            <a:r>
              <a:rPr lang="en-SG" b="1" i="1">
                <a:latin typeface="Segoe UI Semilight" panose="020B0402040204020203" pitchFamily="34" charset="0"/>
                <a:cs typeface="Segoe UI Semilight" panose="020B0402040204020203" pitchFamily="34" charset="0"/>
              </a:rPr>
              <a:t>Edge Classification</a:t>
            </a:r>
          </a:p>
          <a:p>
            <a:pPr marL="742950" lvl="1" indent="-285750">
              <a:buFont typeface="Arial" panose="020B0604020202020204" pitchFamily="34" charset="0"/>
              <a:buChar char="•"/>
            </a:pPr>
            <a:r>
              <a:rPr lang="en-SG" i="1">
                <a:latin typeface="Segoe UI Semilight" panose="020B0402040204020203" pitchFamily="34" charset="0"/>
                <a:cs typeface="Segoe UI Semilight" panose="020B0402040204020203" pitchFamily="34" charset="0"/>
              </a:rPr>
              <a:t>Aggregate features of the nodes attached to the given edge and feed that through another neural net</a:t>
            </a:r>
          </a:p>
          <a:p>
            <a:pPr marL="285750" indent="-285750">
              <a:buFont typeface="Arial" panose="020B0604020202020204" pitchFamily="34" charset="0"/>
              <a:buChar char="•"/>
            </a:pPr>
            <a:r>
              <a:rPr lang="en-SG" b="1" i="1">
                <a:latin typeface="Segoe UI Semilight" panose="020B0402040204020203" pitchFamily="34" charset="0"/>
                <a:cs typeface="Segoe UI Semilight" panose="020B0402040204020203" pitchFamily="34" charset="0"/>
              </a:rPr>
              <a:t>Graph Classification</a:t>
            </a:r>
          </a:p>
          <a:p>
            <a:pPr marL="742950" lvl="1" indent="-285750">
              <a:buFont typeface="Arial" panose="020B0604020202020204" pitchFamily="34" charset="0"/>
              <a:buChar char="•"/>
            </a:pPr>
            <a:r>
              <a:rPr lang="en-SG" i="1">
                <a:latin typeface="Segoe UI Semilight" panose="020B0402040204020203" pitchFamily="34" charset="0"/>
                <a:cs typeface="Segoe UI Semilight" panose="020B0402040204020203" pitchFamily="34" charset="0"/>
              </a:rPr>
              <a:t>Aggregate features of all the nodes</a:t>
            </a:r>
          </a:p>
        </p:txBody>
      </p:sp>
      <p:sp>
        <p:nvSpPr>
          <p:cNvPr id="4" name="Rectangle: Rounded Corners 3">
            <a:extLst>
              <a:ext uri="{FF2B5EF4-FFF2-40B4-BE49-F238E27FC236}">
                <a16:creationId xmlns:a16="http://schemas.microsoft.com/office/drawing/2014/main" id="{A361E512-0474-35B8-D866-2CBCAC8A963F}"/>
              </a:ext>
            </a:extLst>
          </p:cNvPr>
          <p:cNvSpPr/>
          <p:nvPr/>
        </p:nvSpPr>
        <p:spPr>
          <a:xfrm>
            <a:off x="541452" y="3429000"/>
            <a:ext cx="7973898" cy="2497393"/>
          </a:xfrm>
          <a:prstGeom prst="roundRect">
            <a:avLst>
              <a:gd name="adj" fmla="val 19180"/>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0A1D762D-391B-F32F-F676-24E4932DB234}"/>
              </a:ext>
            </a:extLst>
          </p:cNvPr>
          <p:cNvSpPr txBox="1"/>
          <p:nvPr/>
        </p:nvSpPr>
        <p:spPr>
          <a:xfrm>
            <a:off x="1358391" y="3259723"/>
            <a:ext cx="1178332" cy="338554"/>
          </a:xfrm>
          <a:prstGeom prst="rect">
            <a:avLst/>
          </a:prstGeom>
          <a:solidFill>
            <a:schemeClr val="bg2"/>
          </a:solidFill>
        </p:spPr>
        <p:txBody>
          <a:bodyPr wrap="square" rtlCol="0">
            <a:spAutoFit/>
          </a:bodyPr>
          <a:lstStyle/>
          <a:p>
            <a:pPr algn="l"/>
            <a:r>
              <a:rPr lang="en-AU" sz="1600" i="1">
                <a:solidFill>
                  <a:srgbClr val="92D050"/>
                </a:solidFill>
                <a:latin typeface="Segoe UI Semilight" panose="020B0402040204020203" pitchFamily="34" charset="0"/>
                <a:cs typeface="Segoe UI Semilight" panose="020B0402040204020203" pitchFamily="34" charset="0"/>
              </a:rPr>
              <a:t>GNN Tasks</a:t>
            </a:r>
          </a:p>
        </p:txBody>
      </p:sp>
      <p:sp>
        <p:nvSpPr>
          <p:cNvPr id="6" name="TextBox 5">
            <a:extLst>
              <a:ext uri="{FF2B5EF4-FFF2-40B4-BE49-F238E27FC236}">
                <a16:creationId xmlns:a16="http://schemas.microsoft.com/office/drawing/2014/main" id="{C5C0006B-8F9D-DEE6-2808-A25B49B9895B}"/>
              </a:ext>
            </a:extLst>
          </p:cNvPr>
          <p:cNvSpPr txBox="1"/>
          <p:nvPr/>
        </p:nvSpPr>
        <p:spPr>
          <a:xfrm>
            <a:off x="816755" y="2330837"/>
            <a:ext cx="6675426"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Add multiple layers to your GNN to create a GNN model</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41452" y="2058545"/>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358391" y="1889268"/>
            <a:ext cx="1178332" cy="338554"/>
          </a:xfrm>
          <a:prstGeom prst="rect">
            <a:avLst/>
          </a:prstGeom>
          <a:solidFill>
            <a:schemeClr val="bg2"/>
          </a:solidFill>
        </p:spPr>
        <p:txBody>
          <a:bodyPr wrap="square" rtlCol="0">
            <a:spAutoFit/>
          </a:bodyPr>
          <a:lstStyle/>
          <a:p>
            <a:pPr algn="l"/>
            <a:r>
              <a:rPr lang="en-AU" sz="1600" i="1">
                <a:solidFill>
                  <a:schemeClr val="bg2">
                    <a:lumMod val="50000"/>
                  </a:schemeClr>
                </a:solidFill>
                <a:latin typeface="Segoe UI Semilight" panose="020B0402040204020203" pitchFamily="34" charset="0"/>
                <a:cs typeface="Segoe UI Semilight" panose="020B0402040204020203" pitchFamily="34" charset="0"/>
              </a:rPr>
              <a:t>GNN layers</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73863723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dirty="0"/>
              <a:t>Drawbacks -&gt; Low params</a:t>
            </a:r>
          </a:p>
        </p:txBody>
      </p:sp>
      <p:sp>
        <p:nvSpPr>
          <p:cNvPr id="6" name="TextBox 5">
            <a:extLst>
              <a:ext uri="{FF2B5EF4-FFF2-40B4-BE49-F238E27FC236}">
                <a16:creationId xmlns:a16="http://schemas.microsoft.com/office/drawing/2014/main" id="{C5C0006B-8F9D-DEE6-2808-A25B49B9895B}"/>
              </a:ext>
            </a:extLst>
          </p:cNvPr>
          <p:cNvSpPr txBox="1"/>
          <p:nvPr/>
        </p:nvSpPr>
        <p:spPr>
          <a:xfrm>
            <a:off x="816755" y="2330837"/>
            <a:ext cx="7599658"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Low trainable parameter count. # of nodes have no effect on # of params</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41452" y="2058545"/>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033926" y="1889268"/>
            <a:ext cx="2240215"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Low Parameter Count</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4B678D-ABBD-E414-3FFC-32F0CD37E2C1}"/>
                  </a:ext>
                </a:extLst>
              </p:cNvPr>
              <p:cNvSpPr txBox="1"/>
              <p:nvPr/>
            </p:nvSpPr>
            <p:spPr>
              <a:xfrm>
                <a:off x="1516261" y="3625788"/>
                <a:ext cx="1055482" cy="1629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4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4000" i="1" smtClean="0">
                                  <a:latin typeface="Cambria Math" panose="02040503050406030204" pitchFamily="18" charset="0"/>
                                  <a:cs typeface="Segoe UI Semilight" panose="020B0402040204020203" pitchFamily="34" charset="0"/>
                                </a:rPr>
                              </m:ctrlPr>
                            </m:mPr>
                            <m:mr>
                              <m:e>
                                <m:sSub>
                                  <m:sSubPr>
                                    <m:ctrlPr>
                                      <a:rPr lang="en-SG" sz="4000" i="1" smtClean="0">
                                        <a:latin typeface="Cambria Math" panose="02040503050406030204" pitchFamily="18" charset="0"/>
                                        <a:cs typeface="Segoe UI Semilight" panose="020B0402040204020203" pitchFamily="34" charset="0"/>
                                      </a:rPr>
                                    </m:ctrlPr>
                                  </m:sSubPr>
                                  <m:e>
                                    <m:r>
                                      <a:rPr lang="en-SG" sz="4000" b="0" i="1" smtClean="0">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1</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2</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3</m:t>
                                    </m:r>
                                  </m:sub>
                                </m:sSub>
                              </m:e>
                            </m:mr>
                          </m:m>
                        </m:e>
                      </m:d>
                    </m:oMath>
                  </m:oMathPara>
                </a14:m>
                <a:endParaRPr lang="en-SG" sz="4000" i="1" dirty="0">
                  <a:latin typeface="Segoe UI Semilight" panose="020B0402040204020203" pitchFamily="34" charset="0"/>
                  <a:cs typeface="Segoe UI Semilight" panose="020B0402040204020203" pitchFamily="34" charset="0"/>
                </a:endParaRPr>
              </a:p>
            </p:txBody>
          </p:sp>
        </mc:Choice>
        <mc:Fallback xmlns="">
          <p:sp>
            <p:nvSpPr>
              <p:cNvPr id="25" name="TextBox 24">
                <a:extLst>
                  <a:ext uri="{FF2B5EF4-FFF2-40B4-BE49-F238E27FC236}">
                    <a16:creationId xmlns:a16="http://schemas.microsoft.com/office/drawing/2014/main" id="{A64B678D-ABBD-E414-3FFC-32F0CD37E2C1}"/>
                  </a:ext>
                </a:extLst>
              </p:cNvPr>
              <p:cNvSpPr txBox="1">
                <a:spLocks noRot="1" noChangeAspect="1" noMove="1" noResize="1" noEditPoints="1" noAdjustHandles="1" noChangeArrowheads="1" noChangeShapeType="1" noTextEdit="1"/>
              </p:cNvSpPr>
              <p:nvPr/>
            </p:nvSpPr>
            <p:spPr>
              <a:xfrm>
                <a:off x="1516261" y="3625788"/>
                <a:ext cx="1055482" cy="16294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C49BB0-7FFB-935A-1AA2-26E706544FD7}"/>
                  </a:ext>
                </a:extLst>
              </p:cNvPr>
              <p:cNvSpPr txBox="1"/>
              <p:nvPr/>
            </p:nvSpPr>
            <p:spPr>
              <a:xfrm>
                <a:off x="3991442" y="3925901"/>
                <a:ext cx="1024896" cy="1029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4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4000" i="1" smtClean="0">
                                  <a:latin typeface="Cambria Math" panose="02040503050406030204" pitchFamily="18" charset="0"/>
                                  <a:cs typeface="Segoe UI Semilight" panose="020B0402040204020203" pitchFamily="34" charset="0"/>
                                </a:rPr>
                              </m:ctrlPr>
                            </m:mPr>
                            <m:mr>
                              <m:e>
                                <m:sSub>
                                  <m:sSubPr>
                                    <m:ctrlPr>
                                      <a:rPr lang="en-SG" sz="4000" i="1">
                                        <a:latin typeface="Cambria Math" panose="02040503050406030204" pitchFamily="18" charset="0"/>
                                        <a:cs typeface="Segoe UI Semilight" panose="020B0402040204020203" pitchFamily="34" charset="0"/>
                                      </a:rPr>
                                    </m:ctrlPr>
                                  </m:sSubPr>
                                  <m:e>
                                    <m:r>
                                      <a:rPr lang="en-SG" sz="4000" b="0" i="1" smtClean="0">
                                        <a:latin typeface="Cambria Math" panose="02040503050406030204" pitchFamily="18" charset="0"/>
                                        <a:cs typeface="Segoe UI Semilight" panose="020B0402040204020203" pitchFamily="34" charset="0"/>
                                      </a:rPr>
                                      <m:t>𝑦</m:t>
                                    </m:r>
                                  </m:e>
                                  <m:sub>
                                    <m:r>
                                      <a:rPr lang="en-SG" sz="4000" b="0" i="1" smtClean="0">
                                        <a:latin typeface="Cambria Math" panose="02040503050406030204" pitchFamily="18" charset="0"/>
                                        <a:cs typeface="Segoe UI Semilight" panose="020B0402040204020203" pitchFamily="34" charset="0"/>
                                      </a:rPr>
                                      <m:t>1</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b="0" i="1" smtClean="0">
                                        <a:latin typeface="Cambria Math" panose="02040503050406030204" pitchFamily="18" charset="0"/>
                                        <a:cs typeface="Segoe UI Semilight" panose="020B0402040204020203" pitchFamily="34" charset="0"/>
                                      </a:rPr>
                                      <m:t>𝑦</m:t>
                                    </m:r>
                                  </m:e>
                                  <m:sub>
                                    <m:r>
                                      <a:rPr lang="en-SG" sz="4000" b="0" i="1" smtClean="0">
                                        <a:latin typeface="Cambria Math" panose="02040503050406030204" pitchFamily="18" charset="0"/>
                                        <a:cs typeface="Segoe UI Semilight" panose="020B0402040204020203" pitchFamily="34" charset="0"/>
                                      </a:rPr>
                                      <m:t>2</m:t>
                                    </m:r>
                                  </m:sub>
                                </m:sSub>
                              </m:e>
                            </m:mr>
                          </m:m>
                        </m:e>
                      </m:d>
                    </m:oMath>
                  </m:oMathPara>
                </a14:m>
                <a:endParaRPr lang="en-SG" sz="4000" i="1" dirty="0">
                  <a:latin typeface="Segoe UI Semilight" panose="020B0402040204020203" pitchFamily="34" charset="0"/>
                  <a:cs typeface="Segoe UI Semilight" panose="020B0402040204020203" pitchFamily="34" charset="0"/>
                </a:endParaRPr>
              </a:p>
            </p:txBody>
          </p:sp>
        </mc:Choice>
        <mc:Fallback xmlns="">
          <p:sp>
            <p:nvSpPr>
              <p:cNvPr id="26" name="TextBox 25">
                <a:extLst>
                  <a:ext uri="{FF2B5EF4-FFF2-40B4-BE49-F238E27FC236}">
                    <a16:creationId xmlns:a16="http://schemas.microsoft.com/office/drawing/2014/main" id="{4EC49BB0-7FFB-935A-1AA2-26E706544FD7}"/>
                  </a:ext>
                </a:extLst>
              </p:cNvPr>
              <p:cNvSpPr txBox="1">
                <a:spLocks noRot="1" noChangeAspect="1" noMove="1" noResize="1" noEditPoints="1" noAdjustHandles="1" noChangeArrowheads="1" noChangeShapeType="1" noTextEdit="1"/>
              </p:cNvSpPr>
              <p:nvPr/>
            </p:nvSpPr>
            <p:spPr>
              <a:xfrm>
                <a:off x="3991442" y="3925901"/>
                <a:ext cx="1024896" cy="1029193"/>
              </a:xfrm>
              <a:prstGeom prst="rect">
                <a:avLst/>
              </a:prstGeom>
              <a:blipFill>
                <a:blip r:embed="rId4"/>
                <a:stretch>
                  <a:fillRect/>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EA0EA95C-020C-AC74-5402-C8895928E452}"/>
              </a:ext>
            </a:extLst>
          </p:cNvPr>
          <p:cNvCxnSpPr>
            <a:stCxn id="25" idx="3"/>
            <a:endCxn id="26" idx="1"/>
          </p:cNvCxnSpPr>
          <p:nvPr/>
        </p:nvCxnSpPr>
        <p:spPr>
          <a:xfrm>
            <a:off x="2571743" y="4440498"/>
            <a:ext cx="14196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4EE7AE0-4366-CAF6-FDFA-978A0EAE327E}"/>
              </a:ext>
            </a:extLst>
          </p:cNvPr>
          <p:cNvSpPr txBox="1"/>
          <p:nvPr/>
        </p:nvSpPr>
        <p:spPr>
          <a:xfrm>
            <a:off x="5539301" y="4147663"/>
            <a:ext cx="2155948"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Only 8 trainable params</a:t>
            </a:r>
          </a:p>
        </p:txBody>
      </p:sp>
    </p:spTree>
    <p:extLst>
      <p:ext uri="{BB962C8B-B14F-4D97-AF65-F5344CB8AC3E}">
        <p14:creationId xmlns:p14="http://schemas.microsoft.com/office/powerpoint/2010/main" val="3725255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ircle(in)">
                                      <p:cBhvr>
                                        <p:cTn id="10" dur="2000"/>
                                        <p:tgtEl>
                                          <p:spTgt spid="26"/>
                                        </p:tgtEl>
                                      </p:cBhvr>
                                    </p:animEffect>
                                  </p:childTnLst>
                                </p:cTn>
                              </p:par>
                              <p:par>
                                <p:cTn id="11" presetID="6" presetClass="entr" presetSubtype="16"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ircle(in)">
                                      <p:cBhvr>
                                        <p:cTn id="13" dur="2000"/>
                                        <p:tgtEl>
                                          <p:spTgt spid="2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ircle(in)">
                                      <p:cBhvr>
                                        <p:cTn id="16" dur="2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5" grpId="0"/>
      <p:bldP spid="26" grpId="0"/>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dirty="0"/>
              <a:t>Drawbacks -&gt; </a:t>
            </a:r>
            <a:r>
              <a:rPr lang="en-SG" dirty="0" err="1"/>
              <a:t>Oversmoothing</a:t>
            </a:r>
            <a:endParaRPr lang="en-SG" dirty="0"/>
          </a:p>
        </p:txBody>
      </p:sp>
      <p:sp>
        <p:nvSpPr>
          <p:cNvPr id="6" name="TextBox 5">
            <a:extLst>
              <a:ext uri="{FF2B5EF4-FFF2-40B4-BE49-F238E27FC236}">
                <a16:creationId xmlns:a16="http://schemas.microsoft.com/office/drawing/2014/main" id="{C5C0006B-8F9D-DEE6-2808-A25B49B9895B}"/>
              </a:ext>
            </a:extLst>
          </p:cNvPr>
          <p:cNvSpPr txBox="1"/>
          <p:nvPr/>
        </p:nvSpPr>
        <p:spPr>
          <a:xfrm>
            <a:off x="816755" y="2330837"/>
            <a:ext cx="7599658"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More layers actually causes there to be worse accuracy</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41452" y="2058545"/>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033926" y="1889268"/>
            <a:ext cx="2486022" cy="338554"/>
          </a:xfrm>
          <a:prstGeom prst="rect">
            <a:avLst/>
          </a:prstGeom>
          <a:solidFill>
            <a:schemeClr val="bg2"/>
          </a:solidFill>
        </p:spPr>
        <p:txBody>
          <a:bodyPr wrap="square" rtlCol="0">
            <a:spAutoFit/>
          </a:bodyPr>
          <a:lstStyle/>
          <a:p>
            <a:pPr algn="l"/>
            <a:r>
              <a:rPr lang="en-AU" sz="1600" i="1" dirty="0" err="1">
                <a:solidFill>
                  <a:schemeClr val="bg2">
                    <a:lumMod val="50000"/>
                  </a:schemeClr>
                </a:solidFill>
                <a:latin typeface="Segoe UI Semilight" panose="020B0402040204020203" pitchFamily="34" charset="0"/>
                <a:cs typeface="Segoe UI Semilight" panose="020B0402040204020203" pitchFamily="34" charset="0"/>
              </a:rPr>
              <a:t>Oversmoothing</a:t>
            </a:r>
            <a:r>
              <a:rPr lang="en-AU" sz="1600" i="1" dirty="0">
                <a:solidFill>
                  <a:schemeClr val="bg2">
                    <a:lumMod val="50000"/>
                  </a:schemeClr>
                </a:solidFill>
                <a:latin typeface="Segoe UI Semilight" panose="020B0402040204020203" pitchFamily="34" charset="0"/>
                <a:cs typeface="Segoe UI Semilight" panose="020B0402040204020203" pitchFamily="34" charset="0"/>
              </a:rPr>
              <a:t> problem</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18" name="Picture 17">
            <a:extLst>
              <a:ext uri="{FF2B5EF4-FFF2-40B4-BE49-F238E27FC236}">
                <a16:creationId xmlns:a16="http://schemas.microsoft.com/office/drawing/2014/main" id="{4B8ECA8B-A8F3-F26A-6890-EDD2901F11B5}"/>
              </a:ext>
            </a:extLst>
          </p:cNvPr>
          <p:cNvPicPr>
            <a:picLocks noChangeAspect="1"/>
          </p:cNvPicPr>
          <p:nvPr/>
        </p:nvPicPr>
        <p:blipFill>
          <a:blip r:embed="rId3"/>
          <a:stretch>
            <a:fillRect/>
          </a:stretch>
        </p:blipFill>
        <p:spPr>
          <a:xfrm>
            <a:off x="647609" y="3061909"/>
            <a:ext cx="4373355" cy="3147181"/>
          </a:xfrm>
          <a:prstGeom prst="rect">
            <a:avLst/>
          </a:prstGeom>
        </p:spPr>
      </p:pic>
      <p:sp>
        <p:nvSpPr>
          <p:cNvPr id="19" name="TextBox 18">
            <a:extLst>
              <a:ext uri="{FF2B5EF4-FFF2-40B4-BE49-F238E27FC236}">
                <a16:creationId xmlns:a16="http://schemas.microsoft.com/office/drawing/2014/main" id="{FB810EDF-FE18-8CF4-390D-9EEB784254BC}"/>
              </a:ext>
            </a:extLst>
          </p:cNvPr>
          <p:cNvSpPr txBox="1"/>
          <p:nvPr/>
        </p:nvSpPr>
        <p:spPr>
          <a:xfrm>
            <a:off x="5623617" y="3365714"/>
            <a:ext cx="2774017"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Conventional Wisdom: “The deeper the better” </a:t>
            </a:r>
          </a:p>
        </p:txBody>
      </p:sp>
      <p:sp>
        <p:nvSpPr>
          <p:cNvPr id="21" name="TextBox 20">
            <a:extLst>
              <a:ext uri="{FF2B5EF4-FFF2-40B4-BE49-F238E27FC236}">
                <a16:creationId xmlns:a16="http://schemas.microsoft.com/office/drawing/2014/main" id="{1DFDE921-893D-AF11-7F23-306D2453CDE1}"/>
              </a:ext>
            </a:extLst>
          </p:cNvPr>
          <p:cNvSpPr txBox="1"/>
          <p:nvPr/>
        </p:nvSpPr>
        <p:spPr>
          <a:xfrm>
            <a:off x="5303485" y="4130230"/>
            <a:ext cx="3540933" cy="1754326"/>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Every node becomes more similar to its neighbour with each pass, so in the end more passes cause the node features to look very similar causing a loss of contextual meaning</a:t>
            </a:r>
          </a:p>
        </p:txBody>
      </p:sp>
    </p:spTree>
    <p:extLst>
      <p:ext uri="{BB962C8B-B14F-4D97-AF65-F5344CB8AC3E}">
        <p14:creationId xmlns:p14="http://schemas.microsoft.com/office/powerpoint/2010/main" val="1686045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par>
                                <p:cTn id="24" presetID="16" presetClass="entr" presetSubtype="21"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0640-A1B3-3BAF-D24B-C42F12DFF6F3}"/>
              </a:ext>
            </a:extLst>
          </p:cNvPr>
          <p:cNvSpPr>
            <a:spLocks noGrp="1"/>
          </p:cNvSpPr>
          <p:nvPr>
            <p:ph type="title"/>
          </p:nvPr>
        </p:nvSpPr>
        <p:spPr/>
        <p:txBody>
          <a:bodyPr/>
          <a:lstStyle/>
          <a:p>
            <a:r>
              <a:rPr lang="en-SG"/>
              <a:t>Introduction</a:t>
            </a:r>
          </a:p>
        </p:txBody>
      </p:sp>
      <p:sp>
        <p:nvSpPr>
          <p:cNvPr id="3" name="TextBox 2">
            <a:extLst>
              <a:ext uri="{FF2B5EF4-FFF2-40B4-BE49-F238E27FC236}">
                <a16:creationId xmlns:a16="http://schemas.microsoft.com/office/drawing/2014/main" id="{0D19B7FD-F024-3883-4996-9BB537B17A0B}"/>
              </a:ext>
            </a:extLst>
          </p:cNvPr>
          <p:cNvSpPr txBox="1"/>
          <p:nvPr/>
        </p:nvSpPr>
        <p:spPr>
          <a:xfrm>
            <a:off x="628650" y="2176598"/>
            <a:ext cx="7886700" cy="2677656"/>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SG" sz="2800" i="1" dirty="0">
                <a:latin typeface="Segoe UI Semilight"/>
                <a:cs typeface="Segoe UI Semilight"/>
              </a:rPr>
              <a:t>What we will be covering</a:t>
            </a:r>
          </a:p>
          <a:p>
            <a:pPr marL="742950" lvl="1" indent="-285750">
              <a:buFont typeface="Arial" panose="020B0604020202020204" pitchFamily="34" charset="0"/>
              <a:buChar char="•"/>
            </a:pPr>
            <a:r>
              <a:rPr lang="en-SG" sz="2800" i="1" dirty="0">
                <a:latin typeface="Segoe UI Semilight"/>
                <a:cs typeface="Segoe UI Semilight"/>
              </a:rPr>
              <a:t>Recap on ANN and implementation</a:t>
            </a:r>
          </a:p>
          <a:p>
            <a:pPr marL="742950" lvl="1" indent="-285750">
              <a:buFont typeface="Arial" panose="020B0604020202020204" pitchFamily="34" charset="0"/>
              <a:buChar char="•"/>
            </a:pPr>
            <a:r>
              <a:rPr lang="en-SG" sz="2800" i="1" dirty="0">
                <a:latin typeface="Segoe UI Semilight"/>
                <a:cs typeface="Segoe UI Semilight"/>
              </a:rPr>
              <a:t>Recap on Graph theory and implementation</a:t>
            </a:r>
          </a:p>
          <a:p>
            <a:pPr marL="742950" lvl="1" indent="-285750">
              <a:buFont typeface="Arial" panose="020B0604020202020204" pitchFamily="34" charset="0"/>
              <a:buChar char="•"/>
            </a:pPr>
            <a:r>
              <a:rPr lang="en-SG" sz="2800" i="1" dirty="0">
                <a:latin typeface="Segoe UI Semilight"/>
                <a:cs typeface="Segoe UI Semilight"/>
              </a:rPr>
              <a:t>Spatial GNNs</a:t>
            </a:r>
          </a:p>
          <a:p>
            <a:pPr marL="742950" lvl="1" indent="-285750">
              <a:buFont typeface="Arial" panose="020B0604020202020204" pitchFamily="34" charset="0"/>
              <a:buChar char="•"/>
            </a:pPr>
            <a:r>
              <a:rPr lang="en-SG" sz="2800" i="1" dirty="0">
                <a:latin typeface="Segoe UI Semilight"/>
                <a:cs typeface="Segoe UI Semilight"/>
              </a:rPr>
              <a:t>Different existing Architectures</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Implementation of Graph Neural Networks</a:t>
            </a:r>
          </a:p>
        </p:txBody>
      </p:sp>
    </p:spTree>
    <p:extLst>
      <p:ext uri="{BB962C8B-B14F-4D97-AF65-F5344CB8AC3E}">
        <p14:creationId xmlns:p14="http://schemas.microsoft.com/office/powerpoint/2010/main" val="999016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dirty="0"/>
              <a:t>Drawbacks -&gt; Bottlenecks</a:t>
            </a:r>
          </a:p>
        </p:txBody>
      </p:sp>
      <p:sp>
        <p:nvSpPr>
          <p:cNvPr id="6" name="TextBox 5">
            <a:extLst>
              <a:ext uri="{FF2B5EF4-FFF2-40B4-BE49-F238E27FC236}">
                <a16:creationId xmlns:a16="http://schemas.microsoft.com/office/drawing/2014/main" id="{C5C0006B-8F9D-DEE6-2808-A25B49B9895B}"/>
              </a:ext>
            </a:extLst>
          </p:cNvPr>
          <p:cNvSpPr txBox="1"/>
          <p:nvPr/>
        </p:nvSpPr>
        <p:spPr>
          <a:xfrm>
            <a:off x="772171" y="2161427"/>
            <a:ext cx="7599658"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Bottlenecks -&gt; Narrow Junctions that impedes flow</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85051" y="1859965"/>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077525" y="1690688"/>
            <a:ext cx="2486022"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Graph bottlenecking</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1" name="TextBox 20">
            <a:extLst>
              <a:ext uri="{FF2B5EF4-FFF2-40B4-BE49-F238E27FC236}">
                <a16:creationId xmlns:a16="http://schemas.microsoft.com/office/drawing/2014/main" id="{1DFDE921-893D-AF11-7F23-306D2453CDE1}"/>
              </a:ext>
            </a:extLst>
          </p:cNvPr>
          <p:cNvSpPr txBox="1"/>
          <p:nvPr/>
        </p:nvSpPr>
        <p:spPr>
          <a:xfrm>
            <a:off x="5303485" y="3871625"/>
            <a:ext cx="3540933"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Flow of information may be impeded</a:t>
            </a:r>
          </a:p>
        </p:txBody>
      </p:sp>
      <p:pic>
        <p:nvPicPr>
          <p:cNvPr id="1026" name="Picture 2" descr="Barbell Graph Using Python networkx - GeeksforGeeks">
            <a:extLst>
              <a:ext uri="{FF2B5EF4-FFF2-40B4-BE49-F238E27FC236}">
                <a16:creationId xmlns:a16="http://schemas.microsoft.com/office/drawing/2014/main" id="{247B638B-0C67-516B-5BC1-4923878F8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784" y="3061776"/>
            <a:ext cx="4008048" cy="26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9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dirty="0"/>
              <a:t>Drawbacks -&gt; Low accuracy</a:t>
            </a:r>
          </a:p>
        </p:txBody>
      </p:sp>
      <p:sp>
        <p:nvSpPr>
          <p:cNvPr id="6" name="TextBox 5">
            <a:extLst>
              <a:ext uri="{FF2B5EF4-FFF2-40B4-BE49-F238E27FC236}">
                <a16:creationId xmlns:a16="http://schemas.microsoft.com/office/drawing/2014/main" id="{C5C0006B-8F9D-DEE6-2808-A25B49B9895B}"/>
              </a:ext>
            </a:extLst>
          </p:cNvPr>
          <p:cNvSpPr txBox="1"/>
          <p:nvPr/>
        </p:nvSpPr>
        <p:spPr>
          <a:xfrm>
            <a:off x="772171" y="2161427"/>
            <a:ext cx="3259055"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tasks are very complex</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85051" y="1859965"/>
            <a:ext cx="3672317"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077525" y="1690688"/>
            <a:ext cx="2835714"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Low accuracy for certain tasks</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1" name="TextBox 20">
            <a:extLst>
              <a:ext uri="{FF2B5EF4-FFF2-40B4-BE49-F238E27FC236}">
                <a16:creationId xmlns:a16="http://schemas.microsoft.com/office/drawing/2014/main" id="{1DFDE921-893D-AF11-7F23-306D2453CDE1}"/>
              </a:ext>
            </a:extLst>
          </p:cNvPr>
          <p:cNvSpPr txBox="1"/>
          <p:nvPr/>
        </p:nvSpPr>
        <p:spPr>
          <a:xfrm>
            <a:off x="606449" y="3429000"/>
            <a:ext cx="3540933" cy="1754326"/>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tasks especially combinatorial optimization are very difficult. Traditional algorithms for these tasks are very slow and the GNN may take a long time to converge</a:t>
            </a:r>
          </a:p>
        </p:txBody>
      </p:sp>
      <p:sp>
        <p:nvSpPr>
          <p:cNvPr id="37" name="Oval 36">
            <a:extLst>
              <a:ext uri="{FF2B5EF4-FFF2-40B4-BE49-F238E27FC236}">
                <a16:creationId xmlns:a16="http://schemas.microsoft.com/office/drawing/2014/main" id="{1B79FE9F-BB5F-6A13-6652-BB1CCBF2A1E6}"/>
              </a:ext>
            </a:extLst>
          </p:cNvPr>
          <p:cNvSpPr/>
          <p:nvPr/>
        </p:nvSpPr>
        <p:spPr>
          <a:xfrm>
            <a:off x="5272553" y="201045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930D6BD-D2CD-403D-752A-F2086630D23B}"/>
              </a:ext>
            </a:extLst>
          </p:cNvPr>
          <p:cNvSpPr/>
          <p:nvPr/>
        </p:nvSpPr>
        <p:spPr>
          <a:xfrm>
            <a:off x="6635080" y="201045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576EA16-ACC0-AFE5-9581-738FCE38DD9D}"/>
              </a:ext>
            </a:extLst>
          </p:cNvPr>
          <p:cNvSpPr/>
          <p:nvPr/>
        </p:nvSpPr>
        <p:spPr>
          <a:xfrm>
            <a:off x="7997607" y="201045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768D9A9-DC9C-CA18-20F3-05F49EB2B4BB}"/>
              </a:ext>
            </a:extLst>
          </p:cNvPr>
          <p:cNvSpPr/>
          <p:nvPr/>
        </p:nvSpPr>
        <p:spPr>
          <a:xfrm>
            <a:off x="5264943" y="33237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F2871B8-F135-8BA3-EC47-A9C3CD9657B0}"/>
              </a:ext>
            </a:extLst>
          </p:cNvPr>
          <p:cNvSpPr/>
          <p:nvPr/>
        </p:nvSpPr>
        <p:spPr>
          <a:xfrm>
            <a:off x="6631275" y="332384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9152E48-5B8E-C881-BE97-4A1C880EB0E6}"/>
              </a:ext>
            </a:extLst>
          </p:cNvPr>
          <p:cNvSpPr/>
          <p:nvPr/>
        </p:nvSpPr>
        <p:spPr>
          <a:xfrm>
            <a:off x="7997607" y="33237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04D97D-01CC-75F2-E6B7-A1EBB7188069}"/>
              </a:ext>
            </a:extLst>
          </p:cNvPr>
          <p:cNvSpPr/>
          <p:nvPr/>
        </p:nvSpPr>
        <p:spPr>
          <a:xfrm>
            <a:off x="5264943" y="468793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0C18488-ACFB-B67E-F8FB-875205E33A2E}"/>
              </a:ext>
            </a:extLst>
          </p:cNvPr>
          <p:cNvSpPr/>
          <p:nvPr/>
        </p:nvSpPr>
        <p:spPr>
          <a:xfrm>
            <a:off x="6635080" y="468469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C9173A-F826-3C91-8534-A1A405C47A7A}"/>
              </a:ext>
            </a:extLst>
          </p:cNvPr>
          <p:cNvSpPr/>
          <p:nvPr/>
        </p:nvSpPr>
        <p:spPr>
          <a:xfrm>
            <a:off x="7997607" y="468469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A68E0025-2F06-01F2-2472-D60DC1520ED7}"/>
              </a:ext>
            </a:extLst>
          </p:cNvPr>
          <p:cNvCxnSpPr>
            <a:cxnSpLocks/>
            <a:stCxn id="37" idx="6"/>
            <a:endCxn id="38" idx="2"/>
          </p:cNvCxnSpPr>
          <p:nvPr/>
        </p:nvCxnSpPr>
        <p:spPr>
          <a:xfrm>
            <a:off x="5729753" y="223905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529AF2-E337-5B4C-D817-062F324FF1E4}"/>
              </a:ext>
            </a:extLst>
          </p:cNvPr>
          <p:cNvCxnSpPr>
            <a:cxnSpLocks/>
            <a:stCxn id="38" idx="6"/>
            <a:endCxn id="39" idx="2"/>
          </p:cNvCxnSpPr>
          <p:nvPr/>
        </p:nvCxnSpPr>
        <p:spPr>
          <a:xfrm>
            <a:off x="7092280" y="223905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0083438-FE81-4024-A77D-2B4383E1ABFD}"/>
              </a:ext>
            </a:extLst>
          </p:cNvPr>
          <p:cNvCxnSpPr>
            <a:cxnSpLocks/>
            <a:stCxn id="37" idx="4"/>
            <a:endCxn id="40" idx="0"/>
          </p:cNvCxnSpPr>
          <p:nvPr/>
        </p:nvCxnSpPr>
        <p:spPr>
          <a:xfrm flipH="1">
            <a:off x="5493543" y="2467658"/>
            <a:ext cx="761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EB93D-1FD5-22D6-A993-2923B76BBB11}"/>
              </a:ext>
            </a:extLst>
          </p:cNvPr>
          <p:cNvCxnSpPr>
            <a:cxnSpLocks/>
            <a:stCxn id="38" idx="4"/>
            <a:endCxn id="41" idx="0"/>
          </p:cNvCxnSpPr>
          <p:nvPr/>
        </p:nvCxnSpPr>
        <p:spPr>
          <a:xfrm flipH="1">
            <a:off x="6859875" y="2467658"/>
            <a:ext cx="3805" cy="856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C761ED6-3A80-B6AB-B58E-880B75A806E6}"/>
              </a:ext>
            </a:extLst>
          </p:cNvPr>
          <p:cNvCxnSpPr>
            <a:cxnSpLocks/>
            <a:stCxn id="39" idx="4"/>
            <a:endCxn id="42" idx="0"/>
          </p:cNvCxnSpPr>
          <p:nvPr/>
        </p:nvCxnSpPr>
        <p:spPr>
          <a:xfrm>
            <a:off x="8226207" y="2467658"/>
            <a:ext cx="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D1C3DD9-E7BA-AB7F-CEC1-341C3D2C911D}"/>
              </a:ext>
            </a:extLst>
          </p:cNvPr>
          <p:cNvCxnSpPr>
            <a:cxnSpLocks/>
            <a:stCxn id="41" idx="2"/>
            <a:endCxn id="40" idx="6"/>
          </p:cNvCxnSpPr>
          <p:nvPr/>
        </p:nvCxnSpPr>
        <p:spPr>
          <a:xfrm flipH="1" flipV="1">
            <a:off x="5722143" y="355234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28070A-DDC0-0A01-F7EA-E57B737E6939}"/>
              </a:ext>
            </a:extLst>
          </p:cNvPr>
          <p:cNvCxnSpPr>
            <a:cxnSpLocks/>
            <a:stCxn id="42" idx="2"/>
            <a:endCxn id="41" idx="6"/>
          </p:cNvCxnSpPr>
          <p:nvPr/>
        </p:nvCxnSpPr>
        <p:spPr>
          <a:xfrm flipH="1">
            <a:off x="7088475" y="355234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2ED2FD3-FB73-7ECE-AEE9-6AC3948C1159}"/>
              </a:ext>
            </a:extLst>
          </p:cNvPr>
          <p:cNvCxnSpPr>
            <a:cxnSpLocks/>
            <a:stCxn id="44" idx="2"/>
            <a:endCxn id="43" idx="6"/>
          </p:cNvCxnSpPr>
          <p:nvPr/>
        </p:nvCxnSpPr>
        <p:spPr>
          <a:xfrm flipH="1">
            <a:off x="5722143" y="4913290"/>
            <a:ext cx="912937" cy="3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C9BFE5-3921-7DF0-A175-75553BB8A584}"/>
              </a:ext>
            </a:extLst>
          </p:cNvPr>
          <p:cNvCxnSpPr>
            <a:cxnSpLocks/>
            <a:stCxn id="45" idx="2"/>
            <a:endCxn id="44" idx="6"/>
          </p:cNvCxnSpPr>
          <p:nvPr/>
        </p:nvCxnSpPr>
        <p:spPr>
          <a:xfrm flipH="1">
            <a:off x="7092280" y="4913290"/>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3B6F758-2D39-B2F7-0F62-9A015C7F8161}"/>
              </a:ext>
            </a:extLst>
          </p:cNvPr>
          <p:cNvCxnSpPr>
            <a:cxnSpLocks/>
            <a:stCxn id="43" idx="0"/>
            <a:endCxn id="40" idx="4"/>
          </p:cNvCxnSpPr>
          <p:nvPr/>
        </p:nvCxnSpPr>
        <p:spPr>
          <a:xfrm flipV="1">
            <a:off x="5493543" y="3780943"/>
            <a:ext cx="0" cy="9069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304C7F-683D-3AD5-025F-55C59518CE27}"/>
              </a:ext>
            </a:extLst>
          </p:cNvPr>
          <p:cNvCxnSpPr>
            <a:cxnSpLocks/>
            <a:stCxn id="44" idx="0"/>
            <a:endCxn id="41" idx="4"/>
          </p:cNvCxnSpPr>
          <p:nvPr/>
        </p:nvCxnSpPr>
        <p:spPr>
          <a:xfrm flipH="1" flipV="1">
            <a:off x="6859875" y="3781048"/>
            <a:ext cx="3805" cy="90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CD4178-A7D1-D2A1-0325-A38A7D634735}"/>
              </a:ext>
            </a:extLst>
          </p:cNvPr>
          <p:cNvCxnSpPr>
            <a:cxnSpLocks/>
            <a:stCxn id="45" idx="0"/>
            <a:endCxn id="42" idx="4"/>
          </p:cNvCxnSpPr>
          <p:nvPr/>
        </p:nvCxnSpPr>
        <p:spPr>
          <a:xfrm flipV="1">
            <a:off x="8226207" y="3780943"/>
            <a:ext cx="0" cy="903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592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anim calcmode="lin" valueType="num">
                                      <p:cBhvr>
                                        <p:cTn id="44" dur="1000" fill="hold"/>
                                        <p:tgtEl>
                                          <p:spTgt spid="41"/>
                                        </p:tgtEl>
                                        <p:attrNameLst>
                                          <p:attrName>ppt_x</p:attrName>
                                        </p:attrNameLst>
                                      </p:cBhvr>
                                      <p:tavLst>
                                        <p:tav tm="0">
                                          <p:val>
                                            <p:strVal val="#ppt_x"/>
                                          </p:val>
                                        </p:tav>
                                        <p:tav tm="100000">
                                          <p:val>
                                            <p:strVal val="#ppt_x"/>
                                          </p:val>
                                        </p:tav>
                                      </p:tavLst>
                                    </p:anim>
                                    <p:anim calcmode="lin" valueType="num">
                                      <p:cBhvr>
                                        <p:cTn id="45" dur="1000" fill="hold"/>
                                        <p:tgtEl>
                                          <p:spTgt spid="4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anim calcmode="lin" valueType="num">
                                      <p:cBhvr>
                                        <p:cTn id="49" dur="1000" fill="hold"/>
                                        <p:tgtEl>
                                          <p:spTgt spid="42"/>
                                        </p:tgtEl>
                                        <p:attrNameLst>
                                          <p:attrName>ppt_x</p:attrName>
                                        </p:attrNameLst>
                                      </p:cBhvr>
                                      <p:tavLst>
                                        <p:tav tm="0">
                                          <p:val>
                                            <p:strVal val="#ppt_x"/>
                                          </p:val>
                                        </p:tav>
                                        <p:tav tm="100000">
                                          <p:val>
                                            <p:strVal val="#ppt_x"/>
                                          </p:val>
                                        </p:tav>
                                      </p:tavLst>
                                    </p:anim>
                                    <p:anim calcmode="lin" valueType="num">
                                      <p:cBhvr>
                                        <p:cTn id="50" dur="1000" fill="hold"/>
                                        <p:tgtEl>
                                          <p:spTgt spid="4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anim calcmode="lin" valueType="num">
                                      <p:cBhvr>
                                        <p:cTn id="54" dur="1000" fill="hold"/>
                                        <p:tgtEl>
                                          <p:spTgt spid="43"/>
                                        </p:tgtEl>
                                        <p:attrNameLst>
                                          <p:attrName>ppt_x</p:attrName>
                                        </p:attrNameLst>
                                      </p:cBhvr>
                                      <p:tavLst>
                                        <p:tav tm="0">
                                          <p:val>
                                            <p:strVal val="#ppt_x"/>
                                          </p:val>
                                        </p:tav>
                                        <p:tav tm="100000">
                                          <p:val>
                                            <p:strVal val="#ppt_x"/>
                                          </p:val>
                                        </p:tav>
                                      </p:tavLst>
                                    </p:anim>
                                    <p:anim calcmode="lin" valueType="num">
                                      <p:cBhvr>
                                        <p:cTn id="55" dur="1000" fill="hold"/>
                                        <p:tgtEl>
                                          <p:spTgt spid="4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1000" fill="hold"/>
                                        <p:tgtEl>
                                          <p:spTgt spid="4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1000"/>
                                        <p:tgtEl>
                                          <p:spTgt spid="46"/>
                                        </p:tgtEl>
                                      </p:cBhvr>
                                    </p:animEffect>
                                    <p:anim calcmode="lin" valueType="num">
                                      <p:cBhvr>
                                        <p:cTn id="69" dur="1000" fill="hold"/>
                                        <p:tgtEl>
                                          <p:spTgt spid="46"/>
                                        </p:tgtEl>
                                        <p:attrNameLst>
                                          <p:attrName>ppt_x</p:attrName>
                                        </p:attrNameLst>
                                      </p:cBhvr>
                                      <p:tavLst>
                                        <p:tav tm="0">
                                          <p:val>
                                            <p:strVal val="#ppt_x"/>
                                          </p:val>
                                        </p:tav>
                                        <p:tav tm="100000">
                                          <p:val>
                                            <p:strVal val="#ppt_x"/>
                                          </p:val>
                                        </p:tav>
                                      </p:tavLst>
                                    </p:anim>
                                    <p:anim calcmode="lin" valueType="num">
                                      <p:cBhvr>
                                        <p:cTn id="70" dur="1000" fill="hold"/>
                                        <p:tgtEl>
                                          <p:spTgt spid="46"/>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0"/>
                                        <p:tgtEl>
                                          <p:spTgt spid="47"/>
                                        </p:tgtEl>
                                      </p:cBhvr>
                                    </p:animEffect>
                                    <p:anim calcmode="lin" valueType="num">
                                      <p:cBhvr>
                                        <p:cTn id="74" dur="1000" fill="hold"/>
                                        <p:tgtEl>
                                          <p:spTgt spid="47"/>
                                        </p:tgtEl>
                                        <p:attrNameLst>
                                          <p:attrName>ppt_x</p:attrName>
                                        </p:attrNameLst>
                                      </p:cBhvr>
                                      <p:tavLst>
                                        <p:tav tm="0">
                                          <p:val>
                                            <p:strVal val="#ppt_x"/>
                                          </p:val>
                                        </p:tav>
                                        <p:tav tm="100000">
                                          <p:val>
                                            <p:strVal val="#ppt_x"/>
                                          </p:val>
                                        </p:tav>
                                      </p:tavLst>
                                    </p:anim>
                                    <p:anim calcmode="lin" valueType="num">
                                      <p:cBhvr>
                                        <p:cTn id="75" dur="1000" fill="hold"/>
                                        <p:tgtEl>
                                          <p:spTgt spid="4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1000"/>
                                        <p:tgtEl>
                                          <p:spTgt spid="49"/>
                                        </p:tgtEl>
                                      </p:cBhvr>
                                    </p:animEffect>
                                    <p:anim calcmode="lin" valueType="num">
                                      <p:cBhvr>
                                        <p:cTn id="84" dur="1000" fill="hold"/>
                                        <p:tgtEl>
                                          <p:spTgt spid="49"/>
                                        </p:tgtEl>
                                        <p:attrNameLst>
                                          <p:attrName>ppt_x</p:attrName>
                                        </p:attrNameLst>
                                      </p:cBhvr>
                                      <p:tavLst>
                                        <p:tav tm="0">
                                          <p:val>
                                            <p:strVal val="#ppt_x"/>
                                          </p:val>
                                        </p:tav>
                                        <p:tav tm="100000">
                                          <p:val>
                                            <p:strVal val="#ppt_x"/>
                                          </p:val>
                                        </p:tav>
                                      </p:tavLst>
                                    </p:anim>
                                    <p:anim calcmode="lin" valueType="num">
                                      <p:cBhvr>
                                        <p:cTn id="85" dur="1000" fill="hold"/>
                                        <p:tgtEl>
                                          <p:spTgt spid="49"/>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1000"/>
                                        <p:tgtEl>
                                          <p:spTgt spid="51"/>
                                        </p:tgtEl>
                                      </p:cBhvr>
                                    </p:animEffect>
                                    <p:anim calcmode="lin" valueType="num">
                                      <p:cBhvr>
                                        <p:cTn id="94" dur="1000" fill="hold"/>
                                        <p:tgtEl>
                                          <p:spTgt spid="51"/>
                                        </p:tgtEl>
                                        <p:attrNameLst>
                                          <p:attrName>ppt_x</p:attrName>
                                        </p:attrNameLst>
                                      </p:cBhvr>
                                      <p:tavLst>
                                        <p:tav tm="0">
                                          <p:val>
                                            <p:strVal val="#ppt_x"/>
                                          </p:val>
                                        </p:tav>
                                        <p:tav tm="100000">
                                          <p:val>
                                            <p:strVal val="#ppt_x"/>
                                          </p:val>
                                        </p:tav>
                                      </p:tavLst>
                                    </p:anim>
                                    <p:anim calcmode="lin" valueType="num">
                                      <p:cBhvr>
                                        <p:cTn id="95" dur="1000" fill="hold"/>
                                        <p:tgtEl>
                                          <p:spTgt spid="5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1000"/>
                                        <p:tgtEl>
                                          <p:spTgt spid="52"/>
                                        </p:tgtEl>
                                      </p:cBhvr>
                                    </p:animEffect>
                                    <p:anim calcmode="lin" valueType="num">
                                      <p:cBhvr>
                                        <p:cTn id="99" dur="1000" fill="hold"/>
                                        <p:tgtEl>
                                          <p:spTgt spid="52"/>
                                        </p:tgtEl>
                                        <p:attrNameLst>
                                          <p:attrName>ppt_x</p:attrName>
                                        </p:attrNameLst>
                                      </p:cBhvr>
                                      <p:tavLst>
                                        <p:tav tm="0">
                                          <p:val>
                                            <p:strVal val="#ppt_x"/>
                                          </p:val>
                                        </p:tav>
                                        <p:tav tm="100000">
                                          <p:val>
                                            <p:strVal val="#ppt_x"/>
                                          </p:val>
                                        </p:tav>
                                      </p:tavLst>
                                    </p:anim>
                                    <p:anim calcmode="lin" valueType="num">
                                      <p:cBhvr>
                                        <p:cTn id="100" dur="1000" fill="hold"/>
                                        <p:tgtEl>
                                          <p:spTgt spid="52"/>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1000"/>
                                        <p:tgtEl>
                                          <p:spTgt spid="53"/>
                                        </p:tgtEl>
                                      </p:cBhvr>
                                    </p:animEffect>
                                    <p:anim calcmode="lin" valueType="num">
                                      <p:cBhvr>
                                        <p:cTn id="104" dur="1000" fill="hold"/>
                                        <p:tgtEl>
                                          <p:spTgt spid="53"/>
                                        </p:tgtEl>
                                        <p:attrNameLst>
                                          <p:attrName>ppt_x</p:attrName>
                                        </p:attrNameLst>
                                      </p:cBhvr>
                                      <p:tavLst>
                                        <p:tav tm="0">
                                          <p:val>
                                            <p:strVal val="#ppt_x"/>
                                          </p:val>
                                        </p:tav>
                                        <p:tav tm="100000">
                                          <p:val>
                                            <p:strVal val="#ppt_x"/>
                                          </p:val>
                                        </p:tav>
                                      </p:tavLst>
                                    </p:anim>
                                    <p:anim calcmode="lin" valueType="num">
                                      <p:cBhvr>
                                        <p:cTn id="105" dur="1000" fill="hold"/>
                                        <p:tgtEl>
                                          <p:spTgt spid="53"/>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1000"/>
                                        <p:tgtEl>
                                          <p:spTgt spid="54"/>
                                        </p:tgtEl>
                                      </p:cBhvr>
                                    </p:animEffect>
                                    <p:anim calcmode="lin" valueType="num">
                                      <p:cBhvr>
                                        <p:cTn id="109" dur="1000" fill="hold"/>
                                        <p:tgtEl>
                                          <p:spTgt spid="54"/>
                                        </p:tgtEl>
                                        <p:attrNameLst>
                                          <p:attrName>ppt_x</p:attrName>
                                        </p:attrNameLst>
                                      </p:cBhvr>
                                      <p:tavLst>
                                        <p:tav tm="0">
                                          <p:val>
                                            <p:strVal val="#ppt_x"/>
                                          </p:val>
                                        </p:tav>
                                        <p:tav tm="100000">
                                          <p:val>
                                            <p:strVal val="#ppt_x"/>
                                          </p:val>
                                        </p:tav>
                                      </p:tavLst>
                                    </p:anim>
                                    <p:anim calcmode="lin" valueType="num">
                                      <p:cBhvr>
                                        <p:cTn id="110" dur="1000" fill="hold"/>
                                        <p:tgtEl>
                                          <p:spTgt spid="54"/>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1000"/>
                                        <p:tgtEl>
                                          <p:spTgt spid="55"/>
                                        </p:tgtEl>
                                      </p:cBhvr>
                                    </p:animEffect>
                                    <p:anim calcmode="lin" valueType="num">
                                      <p:cBhvr>
                                        <p:cTn id="114" dur="1000" fill="hold"/>
                                        <p:tgtEl>
                                          <p:spTgt spid="55"/>
                                        </p:tgtEl>
                                        <p:attrNameLst>
                                          <p:attrName>ppt_x</p:attrName>
                                        </p:attrNameLst>
                                      </p:cBhvr>
                                      <p:tavLst>
                                        <p:tav tm="0">
                                          <p:val>
                                            <p:strVal val="#ppt_x"/>
                                          </p:val>
                                        </p:tav>
                                        <p:tav tm="100000">
                                          <p:val>
                                            <p:strVal val="#ppt_x"/>
                                          </p:val>
                                        </p:tav>
                                      </p:tavLst>
                                    </p:anim>
                                    <p:anim calcmode="lin" valueType="num">
                                      <p:cBhvr>
                                        <p:cTn id="115" dur="1000" fill="hold"/>
                                        <p:tgtEl>
                                          <p:spTgt spid="55"/>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1000"/>
                                        <p:tgtEl>
                                          <p:spTgt spid="56"/>
                                        </p:tgtEl>
                                      </p:cBhvr>
                                    </p:animEffect>
                                    <p:anim calcmode="lin" valueType="num">
                                      <p:cBhvr>
                                        <p:cTn id="119" dur="1000" fill="hold"/>
                                        <p:tgtEl>
                                          <p:spTgt spid="56"/>
                                        </p:tgtEl>
                                        <p:attrNameLst>
                                          <p:attrName>ppt_x</p:attrName>
                                        </p:attrNameLst>
                                      </p:cBhvr>
                                      <p:tavLst>
                                        <p:tav tm="0">
                                          <p:val>
                                            <p:strVal val="#ppt_x"/>
                                          </p:val>
                                        </p:tav>
                                        <p:tav tm="100000">
                                          <p:val>
                                            <p:strVal val="#ppt_x"/>
                                          </p:val>
                                        </p:tav>
                                      </p:tavLst>
                                    </p:anim>
                                    <p:anim calcmode="lin" valueType="num">
                                      <p:cBhvr>
                                        <p:cTn id="120" dur="1000" fill="hold"/>
                                        <p:tgtEl>
                                          <p:spTgt spid="56"/>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1" grpId="0"/>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B5F1-047D-F69C-88C6-13DB763D83F9}"/>
              </a:ext>
            </a:extLst>
          </p:cNvPr>
          <p:cNvSpPr>
            <a:spLocks noGrp="1"/>
          </p:cNvSpPr>
          <p:nvPr>
            <p:ph type="title"/>
          </p:nvPr>
        </p:nvSpPr>
        <p:spPr/>
        <p:txBody>
          <a:bodyPr/>
          <a:lstStyle/>
          <a:p>
            <a:r>
              <a:rPr lang="en-SG" dirty="0"/>
              <a:t>Notebook work with DGL</a:t>
            </a:r>
            <a:br>
              <a:rPr lang="en-SG" dirty="0"/>
            </a:br>
            <a:r>
              <a:rPr lang="en-SG" sz="2800" dirty="0">
                <a:hlinkClick r:id="rId2"/>
              </a:rPr>
              <a:t>https://go.buildingblocs.sg/gnn/dgl</a:t>
            </a:r>
            <a:r>
              <a:rPr lang="en-SG" sz="2800" dirty="0"/>
              <a:t> </a:t>
            </a:r>
          </a:p>
        </p:txBody>
      </p:sp>
      <p:pic>
        <p:nvPicPr>
          <p:cNvPr id="1026" name="Picture 2" descr="Deep Graph Library">
            <a:extLst>
              <a:ext uri="{FF2B5EF4-FFF2-40B4-BE49-F238E27FC236}">
                <a16:creationId xmlns:a16="http://schemas.microsoft.com/office/drawing/2014/main" id="{A119B880-79F9-9506-A8B7-6E48398E7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38" y="2622031"/>
            <a:ext cx="6260123" cy="16139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45099FB-7610-F556-CD13-B6ED0E8960E4}"/>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07416611-C454-C344-E8D1-8F764596492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C12ABF39-0D39-2CC8-5E11-5CE72B68C0E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35021C9-476E-115E-E825-79F569B818A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2C361BB-7B38-2DB1-564B-260FA5A492DC}"/>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5D006F46-A912-D291-4BA8-5BD7AC68301F}"/>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3772C6D7-D350-D4F1-02FF-15A72E22ECA8}"/>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0" name="Straight Connector 9">
              <a:extLst>
                <a:ext uri="{FF2B5EF4-FFF2-40B4-BE49-F238E27FC236}">
                  <a16:creationId xmlns:a16="http://schemas.microsoft.com/office/drawing/2014/main" id="{24FEE4EE-AB39-D205-F275-3CDEB5C93D0E}"/>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029407-E234-8369-17D2-AB19CF5FFF9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757515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dirty="0"/>
              <a:t>Real Life Applications</a:t>
            </a:r>
          </a:p>
        </p:txBody>
      </p:sp>
      <p:grpSp>
        <p:nvGrpSpPr>
          <p:cNvPr id="3" name="Group 2">
            <a:extLst>
              <a:ext uri="{FF2B5EF4-FFF2-40B4-BE49-F238E27FC236}">
                <a16:creationId xmlns:a16="http://schemas.microsoft.com/office/drawing/2014/main" id="{10F8A63E-FE7D-5DC5-EC8C-0CDC7AC4826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129036F7-CFCA-DE9E-0C50-07165F7F0D6B}"/>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C4DD5DB5-6607-3F2A-EED3-18F01C8DC18E}"/>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787FA9-B55B-6F92-4D99-CC5CD772D64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8D7DC73F-2EA5-D964-6AD6-BA8867B91B3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2FCD747E-D9BA-C26D-0143-75D8920D3A45}"/>
                </a:ext>
              </a:extLst>
            </p:cNvPr>
            <p:cNvCxnSpPr/>
            <p:nvPr/>
          </p:nvCxnSpPr>
          <p:spPr>
            <a:xfrm>
              <a:off x="464011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18B597EB-A046-5E74-D2FE-C2B1EF31C7C8}"/>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Neural Networks</a:t>
              </a:r>
            </a:p>
          </p:txBody>
        </p:sp>
        <p:cxnSp>
          <p:nvCxnSpPr>
            <p:cNvPr id="10" name="Straight Connector 9">
              <a:extLst>
                <a:ext uri="{FF2B5EF4-FFF2-40B4-BE49-F238E27FC236}">
                  <a16:creationId xmlns:a16="http://schemas.microsoft.com/office/drawing/2014/main" id="{1D2572FA-9CD4-8759-5EAD-C1B492DC779B}"/>
                </a:ext>
              </a:extLst>
            </p:cNvPr>
            <p:cNvCxnSpPr/>
            <p:nvPr/>
          </p:nvCxnSpPr>
          <p:spPr>
            <a:xfrm>
              <a:off x="6684345"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F1FF7F4F-B6A4-E8CE-3513-1551BF1631D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Applications</a:t>
              </a:r>
            </a:p>
          </p:txBody>
        </p:sp>
      </p:grpSp>
    </p:spTree>
    <p:extLst>
      <p:ext uri="{BB962C8B-B14F-4D97-AF65-F5344CB8AC3E}">
        <p14:creationId xmlns:p14="http://schemas.microsoft.com/office/powerpoint/2010/main" val="18948880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BE3B-B5BF-E4EE-55C9-B7979E5F261D}"/>
              </a:ext>
            </a:extLst>
          </p:cNvPr>
          <p:cNvSpPr>
            <a:spLocks noGrp="1"/>
          </p:cNvSpPr>
          <p:nvPr>
            <p:ph type="title"/>
          </p:nvPr>
        </p:nvSpPr>
        <p:spPr/>
        <p:txBody>
          <a:bodyPr/>
          <a:lstStyle/>
          <a:p>
            <a:r>
              <a:rPr lang="en-SG" dirty="0"/>
              <a:t>Real-life GNN usage</a:t>
            </a:r>
          </a:p>
        </p:txBody>
      </p:sp>
      <p:grpSp>
        <p:nvGrpSpPr>
          <p:cNvPr id="4" name="Group 3">
            <a:extLst>
              <a:ext uri="{FF2B5EF4-FFF2-40B4-BE49-F238E27FC236}">
                <a16:creationId xmlns:a16="http://schemas.microsoft.com/office/drawing/2014/main" id="{D65C8DB3-4351-E5BF-30D5-8EF85BB06854}"/>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7786966B-14AB-AFF6-F0DE-FFD1D3857FAC}"/>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A6AC10B8-A2FA-8690-F381-EF28621D1DD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5588A63-A0AD-7A52-CB4E-50373CD377B0}"/>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1EED8C1D-986F-0242-A6C9-93241A6AA49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CD9F6FF9-5A42-0535-E8FD-0C001A873FFC}"/>
                </a:ext>
              </a:extLst>
            </p:cNvPr>
            <p:cNvCxnSpPr/>
            <p:nvPr/>
          </p:nvCxnSpPr>
          <p:spPr>
            <a:xfrm>
              <a:off x="464011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37D32EEC-791C-2ABB-6009-A0152692B0F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Neural Networks</a:t>
              </a:r>
            </a:p>
          </p:txBody>
        </p:sp>
        <p:cxnSp>
          <p:nvCxnSpPr>
            <p:cNvPr id="11" name="Straight Connector 10">
              <a:extLst>
                <a:ext uri="{FF2B5EF4-FFF2-40B4-BE49-F238E27FC236}">
                  <a16:creationId xmlns:a16="http://schemas.microsoft.com/office/drawing/2014/main" id="{B1EB4953-3E42-122A-8E5E-07CBB5371300}"/>
                </a:ext>
              </a:extLst>
            </p:cNvPr>
            <p:cNvCxnSpPr/>
            <p:nvPr/>
          </p:nvCxnSpPr>
          <p:spPr>
            <a:xfrm>
              <a:off x="6684345"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3DE197B9-79C6-D734-3FAA-CBCC2C71EB3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Applications</a:t>
              </a:r>
            </a:p>
          </p:txBody>
        </p:sp>
      </p:grpSp>
      <p:sp>
        <p:nvSpPr>
          <p:cNvPr id="13" name="TextBox 12">
            <a:extLst>
              <a:ext uri="{FF2B5EF4-FFF2-40B4-BE49-F238E27FC236}">
                <a16:creationId xmlns:a16="http://schemas.microsoft.com/office/drawing/2014/main" id="{A7FC6B16-56F5-7954-D8F8-65F7B565567B}"/>
              </a:ext>
            </a:extLst>
          </p:cNvPr>
          <p:cNvSpPr txBox="1"/>
          <p:nvPr/>
        </p:nvSpPr>
        <p:spPr>
          <a:xfrm>
            <a:off x="764213" y="1506022"/>
            <a:ext cx="6931230"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It is about leveraging the Graph Neural Nets to your advantage</a:t>
            </a:r>
          </a:p>
        </p:txBody>
      </p:sp>
      <p:sp>
        <p:nvSpPr>
          <p:cNvPr id="16" name="TextBox 15">
            <a:extLst>
              <a:ext uri="{FF2B5EF4-FFF2-40B4-BE49-F238E27FC236}">
                <a16:creationId xmlns:a16="http://schemas.microsoft.com/office/drawing/2014/main" id="{95D632BC-680D-A942-70B2-8F8CA281C10D}"/>
              </a:ext>
            </a:extLst>
          </p:cNvPr>
          <p:cNvSpPr txBox="1"/>
          <p:nvPr/>
        </p:nvSpPr>
        <p:spPr>
          <a:xfrm>
            <a:off x="618704" y="2875177"/>
            <a:ext cx="2971541" cy="2031325"/>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More complex tasks need more complex solutions. Graph neural nets can be used to optimize these such tasks but they need to be paired with different tools to make it better</a:t>
            </a:r>
          </a:p>
        </p:txBody>
      </p:sp>
      <p:sp>
        <p:nvSpPr>
          <p:cNvPr id="3" name="Oval 2">
            <a:extLst>
              <a:ext uri="{FF2B5EF4-FFF2-40B4-BE49-F238E27FC236}">
                <a16:creationId xmlns:a16="http://schemas.microsoft.com/office/drawing/2014/main" id="{C523B98E-6054-67E5-7400-D8ADF65842C0}"/>
              </a:ext>
            </a:extLst>
          </p:cNvPr>
          <p:cNvSpPr/>
          <p:nvPr/>
        </p:nvSpPr>
        <p:spPr>
          <a:xfrm rot="1418493">
            <a:off x="5008068" y="236926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1CA539-1B3B-8F10-1CE6-C7EC70F02DB5}"/>
              </a:ext>
            </a:extLst>
          </p:cNvPr>
          <p:cNvSpPr/>
          <p:nvPr/>
        </p:nvSpPr>
        <p:spPr>
          <a:xfrm rot="20170624">
            <a:off x="5467867" y="375457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7E997C-85AC-846A-B011-74A4277063E0}"/>
              </a:ext>
            </a:extLst>
          </p:cNvPr>
          <p:cNvSpPr/>
          <p:nvPr/>
        </p:nvSpPr>
        <p:spPr>
          <a:xfrm rot="1581074">
            <a:off x="6335518" y="286464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257734-586B-5762-0B96-C395372E8A24}"/>
              </a:ext>
            </a:extLst>
          </p:cNvPr>
          <p:cNvSpPr/>
          <p:nvPr/>
        </p:nvSpPr>
        <p:spPr>
          <a:xfrm rot="1839900">
            <a:off x="7780067" y="329544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DD035-08B8-7BDC-D1C4-444F623E3CEB}"/>
              </a:ext>
            </a:extLst>
          </p:cNvPr>
          <p:cNvSpPr/>
          <p:nvPr/>
        </p:nvSpPr>
        <p:spPr>
          <a:xfrm rot="19638728">
            <a:off x="6029202" y="507479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13D312-B596-57BC-E565-C6FC33B0676E}"/>
              </a:ext>
            </a:extLst>
          </p:cNvPr>
          <p:cNvSpPr/>
          <p:nvPr/>
        </p:nvSpPr>
        <p:spPr>
          <a:xfrm rot="19836745">
            <a:off x="7278446" y="238594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10A3E9E-CAAB-7D4B-9DEA-B927D69E1E2D}"/>
              </a:ext>
            </a:extLst>
          </p:cNvPr>
          <p:cNvCxnSpPr>
            <a:cxnSpLocks/>
            <a:stCxn id="3" idx="6"/>
            <a:endCxn id="15" idx="2"/>
          </p:cNvCxnSpPr>
          <p:nvPr/>
        </p:nvCxnSpPr>
        <p:spPr>
          <a:xfrm>
            <a:off x="5446082" y="268953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FFD189-00EB-8887-CFED-02C7A6F95B19}"/>
              </a:ext>
            </a:extLst>
          </p:cNvPr>
          <p:cNvCxnSpPr>
            <a:cxnSpLocks/>
            <a:stCxn id="3" idx="5"/>
            <a:endCxn id="14" idx="0"/>
          </p:cNvCxnSpPr>
          <p:nvPr/>
        </p:nvCxnSpPr>
        <p:spPr>
          <a:xfrm>
            <a:off x="5319925" y="281076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6F97734-F261-B523-FE0E-9C84CFA640BA}"/>
              </a:ext>
            </a:extLst>
          </p:cNvPr>
          <p:cNvSpPr/>
          <p:nvPr/>
        </p:nvSpPr>
        <p:spPr>
          <a:xfrm rot="804228">
            <a:off x="6764899" y="429590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7EB2C3F-24F9-358D-107F-C48C28312645}"/>
              </a:ext>
            </a:extLst>
          </p:cNvPr>
          <p:cNvCxnSpPr>
            <a:cxnSpLocks/>
            <a:stCxn id="22" idx="2"/>
            <a:endCxn id="14" idx="5"/>
          </p:cNvCxnSpPr>
          <p:nvPr/>
        </p:nvCxnSpPr>
        <p:spPr>
          <a:xfrm flipH="1" flipV="1">
            <a:off x="5909630" y="406575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C3E503-3C5B-F381-0BEA-4DC8640C25C3}"/>
              </a:ext>
            </a:extLst>
          </p:cNvPr>
          <p:cNvSpPr/>
          <p:nvPr/>
        </p:nvSpPr>
        <p:spPr>
          <a:xfrm rot="4213359">
            <a:off x="4889772" y="470313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67D3B80-C868-5E0A-6B54-5BBB7144BDC6}"/>
              </a:ext>
            </a:extLst>
          </p:cNvPr>
          <p:cNvCxnSpPr>
            <a:cxnSpLocks/>
            <a:stCxn id="24" idx="1"/>
            <a:endCxn id="14" idx="3"/>
          </p:cNvCxnSpPr>
          <p:nvPr/>
        </p:nvCxnSpPr>
        <p:spPr>
          <a:xfrm flipV="1">
            <a:off x="5215787" y="419633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F62F8B-DD76-AFFF-36E2-5604DDAF0FE3}"/>
              </a:ext>
            </a:extLst>
          </p:cNvPr>
          <p:cNvCxnSpPr>
            <a:cxnSpLocks/>
            <a:stCxn id="15" idx="4"/>
            <a:endCxn id="14" idx="6"/>
          </p:cNvCxnSpPr>
          <p:nvPr/>
        </p:nvCxnSpPr>
        <p:spPr>
          <a:xfrm flipH="1">
            <a:off x="5905590" y="329809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519AC-80AB-390F-083F-F8C9EC839C9B}"/>
              </a:ext>
            </a:extLst>
          </p:cNvPr>
          <p:cNvCxnSpPr>
            <a:cxnSpLocks/>
            <a:stCxn id="17" idx="4"/>
            <a:endCxn id="22" idx="7"/>
          </p:cNvCxnSpPr>
          <p:nvPr/>
        </p:nvCxnSpPr>
        <p:spPr>
          <a:xfrm flipH="1">
            <a:off x="7188212" y="372067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3B409A-A8DE-0049-88FD-9EB6B98E06D3}"/>
              </a:ext>
            </a:extLst>
          </p:cNvPr>
          <p:cNvCxnSpPr>
            <a:cxnSpLocks/>
            <a:stCxn id="18" idx="0"/>
            <a:endCxn id="14" idx="4"/>
          </p:cNvCxnSpPr>
          <p:nvPr/>
        </p:nvCxnSpPr>
        <p:spPr>
          <a:xfrm flipH="1" flipV="1">
            <a:off x="5788801" y="419229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94CE11-CBC5-B222-825E-6D58E19DF490}"/>
              </a:ext>
            </a:extLst>
          </p:cNvPr>
          <p:cNvCxnSpPr>
            <a:cxnSpLocks/>
            <a:stCxn id="24" idx="7"/>
            <a:endCxn id="18" idx="1"/>
          </p:cNvCxnSpPr>
          <p:nvPr/>
        </p:nvCxnSpPr>
        <p:spPr>
          <a:xfrm>
            <a:off x="5325177" y="502914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E62C16-578C-C50E-7C61-94F19DF928CF}"/>
              </a:ext>
            </a:extLst>
          </p:cNvPr>
          <p:cNvSpPr/>
          <p:nvPr/>
        </p:nvSpPr>
        <p:spPr>
          <a:xfrm rot="1033094">
            <a:off x="4231458" y="359099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EB6F30C-E11D-2829-4C69-154441EDE42F}"/>
              </a:ext>
            </a:extLst>
          </p:cNvPr>
          <p:cNvCxnSpPr>
            <a:cxnSpLocks/>
            <a:stCxn id="24" idx="2"/>
            <a:endCxn id="30" idx="5"/>
          </p:cNvCxnSpPr>
          <p:nvPr/>
        </p:nvCxnSpPr>
        <p:spPr>
          <a:xfrm flipH="1" flipV="1">
            <a:off x="4566610" y="402184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A4A71E-C99C-A9D5-6D59-D2062F5A63D8}"/>
              </a:ext>
            </a:extLst>
          </p:cNvPr>
          <p:cNvCxnSpPr>
            <a:cxnSpLocks/>
            <a:stCxn id="19" idx="2"/>
            <a:endCxn id="15" idx="7"/>
          </p:cNvCxnSpPr>
          <p:nvPr/>
        </p:nvCxnSpPr>
        <p:spPr>
          <a:xfrm flipH="1">
            <a:off x="6780716" y="272672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4C34FE-70A4-FB6D-3006-92C8130CA066}"/>
              </a:ext>
            </a:extLst>
          </p:cNvPr>
          <p:cNvCxnSpPr>
            <a:cxnSpLocks/>
            <a:stCxn id="17" idx="1"/>
            <a:endCxn id="19" idx="4"/>
          </p:cNvCxnSpPr>
          <p:nvPr/>
        </p:nvCxnSpPr>
        <p:spPr>
          <a:xfrm flipH="1" flipV="1">
            <a:off x="7619223" y="281373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D2A590-1FC0-AAEC-6E44-1831C0C8B55F}"/>
              </a:ext>
            </a:extLst>
          </p:cNvPr>
          <p:cNvCxnSpPr>
            <a:cxnSpLocks/>
            <a:stCxn id="19" idx="1"/>
            <a:endCxn id="3" idx="7"/>
          </p:cNvCxnSpPr>
          <p:nvPr/>
        </p:nvCxnSpPr>
        <p:spPr>
          <a:xfrm flipH="1" flipV="1">
            <a:off x="5449568" y="251460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5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5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5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25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5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25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25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25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250"/>
                                        <p:tgtEl>
                                          <p:spTgt spid="33"/>
                                        </p:tgtEl>
                                      </p:cBhvr>
                                    </p:animEffect>
                                  </p:childTnLst>
                                </p:cTn>
                              </p:par>
                              <p:par>
                                <p:cTn id="65" presetID="10"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7" grpId="0" animBg="1"/>
      <p:bldP spid="18" grpId="0" animBg="1"/>
      <p:bldP spid="19" grpId="0" animBg="1"/>
      <p:bldP spid="22" grpId="0" animBg="1"/>
      <p:bldP spid="24"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667-78E9-D6CC-1B86-1A5D5DBB42E6}"/>
              </a:ext>
            </a:extLst>
          </p:cNvPr>
          <p:cNvSpPr>
            <a:spLocks noGrp="1"/>
          </p:cNvSpPr>
          <p:nvPr>
            <p:ph type="title"/>
          </p:nvPr>
        </p:nvSpPr>
        <p:spPr/>
        <p:txBody>
          <a:bodyPr/>
          <a:lstStyle/>
          <a:p>
            <a:r>
              <a:rPr lang="en-SG" dirty="0"/>
              <a:t>LSP with machine learning</a:t>
            </a:r>
          </a:p>
        </p:txBody>
      </p:sp>
      <p:pic>
        <p:nvPicPr>
          <p:cNvPr id="5" name="Picture 4" descr="A group of men wearing black suits and face masks&#10;&#10;Description automatically generated with low confidence">
            <a:extLst>
              <a:ext uri="{FF2B5EF4-FFF2-40B4-BE49-F238E27FC236}">
                <a16:creationId xmlns:a16="http://schemas.microsoft.com/office/drawing/2014/main" id="{E23D988E-45CE-B162-12CA-E18E2D930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13" y="1990730"/>
            <a:ext cx="7246374" cy="4502145"/>
          </a:xfrm>
          <a:prstGeom prst="rect">
            <a:avLst/>
          </a:prstGeom>
        </p:spPr>
      </p:pic>
      <p:sp>
        <p:nvSpPr>
          <p:cNvPr id="7" name="TextBox 6">
            <a:extLst>
              <a:ext uri="{FF2B5EF4-FFF2-40B4-BE49-F238E27FC236}">
                <a16:creationId xmlns:a16="http://schemas.microsoft.com/office/drawing/2014/main" id="{3CE40E05-0BA4-4556-5AC7-02C85B280BD8}"/>
              </a:ext>
            </a:extLst>
          </p:cNvPr>
          <p:cNvSpPr txBox="1"/>
          <p:nvPr/>
        </p:nvSpPr>
        <p:spPr>
          <a:xfrm>
            <a:off x="1641987" y="1960629"/>
            <a:ext cx="2551471" cy="369332"/>
          </a:xfrm>
          <a:prstGeom prst="rect">
            <a:avLst/>
          </a:prstGeom>
          <a:solidFill>
            <a:schemeClr val="bg2">
              <a:lumMod val="50000"/>
            </a:schemeClr>
          </a:solidFill>
          <a:ln w="57150">
            <a:solidFill>
              <a:schemeClr val="accent6">
                <a:lumMod val="75000"/>
              </a:schemeClr>
            </a:solidFill>
          </a:ln>
        </p:spPr>
        <p:txBody>
          <a:bodyPr wrap="square" lIns="91440" tIns="45720" rIns="91440" bIns="45720" rtlCol="0" anchor="t">
            <a:spAutoFit/>
          </a:bodyPr>
          <a:lstStyle/>
          <a:p>
            <a:pPr algn="ctr"/>
            <a:r>
              <a:rPr lang="en-SG" i="1" dirty="0">
                <a:latin typeface="Segoe UI Semilight"/>
                <a:cs typeface="Segoe UI Semilight"/>
              </a:rPr>
              <a:t>NOI 3</a:t>
            </a:r>
            <a:r>
              <a:rPr lang="en-SG" i="1" baseline="30000" dirty="0">
                <a:latin typeface="Segoe UI Semilight"/>
                <a:cs typeface="Segoe UI Semilight"/>
              </a:rPr>
              <a:t>rd</a:t>
            </a:r>
            <a:r>
              <a:rPr lang="en-SG" i="1" dirty="0">
                <a:latin typeface="Segoe UI Semilight"/>
                <a:cs typeface="Segoe UI Semilight"/>
              </a:rPr>
              <a:t> place</a:t>
            </a:r>
          </a:p>
        </p:txBody>
      </p:sp>
      <p:sp>
        <p:nvSpPr>
          <p:cNvPr id="8" name="TextBox 7">
            <a:extLst>
              <a:ext uri="{FF2B5EF4-FFF2-40B4-BE49-F238E27FC236}">
                <a16:creationId xmlns:a16="http://schemas.microsoft.com/office/drawing/2014/main" id="{027BE005-A714-7B98-63B5-0CF6F46FE596}"/>
              </a:ext>
            </a:extLst>
          </p:cNvPr>
          <p:cNvSpPr txBox="1"/>
          <p:nvPr/>
        </p:nvSpPr>
        <p:spPr>
          <a:xfrm>
            <a:off x="5152105" y="2145295"/>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NOI 1</a:t>
            </a:r>
            <a:r>
              <a:rPr lang="en-SG" i="1" baseline="30000" dirty="0">
                <a:latin typeface="Segoe UI Semilight" panose="020B0402040204020203" pitchFamily="34" charset="0"/>
                <a:cs typeface="Segoe UI Semilight" panose="020B0402040204020203" pitchFamily="34" charset="0"/>
              </a:rPr>
              <a:t>st</a:t>
            </a:r>
            <a:r>
              <a:rPr lang="en-SG" i="1" dirty="0">
                <a:latin typeface="Segoe UI Semilight" panose="020B0402040204020203" pitchFamily="34" charset="0"/>
                <a:cs typeface="Segoe UI Semilight" panose="020B0402040204020203" pitchFamily="34" charset="0"/>
              </a:rPr>
              <a:t> place/IOI team</a:t>
            </a:r>
          </a:p>
        </p:txBody>
      </p:sp>
      <p:sp>
        <p:nvSpPr>
          <p:cNvPr id="9" name="TextBox 8">
            <a:extLst>
              <a:ext uri="{FF2B5EF4-FFF2-40B4-BE49-F238E27FC236}">
                <a16:creationId xmlns:a16="http://schemas.microsoft.com/office/drawing/2014/main" id="{5ACD1762-71F1-DFDC-07FE-ED28231B4F62}"/>
              </a:ext>
            </a:extLst>
          </p:cNvPr>
          <p:cNvSpPr txBox="1"/>
          <p:nvPr/>
        </p:nvSpPr>
        <p:spPr>
          <a:xfrm>
            <a:off x="3866536" y="2672935"/>
            <a:ext cx="1410928"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BBCS </a:t>
            </a:r>
            <a:r>
              <a:rPr lang="en-SG" i="1" dirty="0" err="1">
                <a:latin typeface="Segoe UI Semilight" panose="020B0402040204020203" pitchFamily="34" charset="0"/>
                <a:cs typeface="Segoe UI Semilight" panose="020B0402040204020203" pitchFamily="34" charset="0"/>
              </a:rPr>
              <a:t>ExCO</a:t>
            </a:r>
            <a:endParaRPr lang="en-SG"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3598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Goal of the project</a:t>
            </a:r>
          </a:p>
        </p:txBody>
      </p:sp>
      <p:sp>
        <p:nvSpPr>
          <p:cNvPr id="10" name="TextBox 9">
            <a:extLst>
              <a:ext uri="{FF2B5EF4-FFF2-40B4-BE49-F238E27FC236}">
                <a16:creationId xmlns:a16="http://schemas.microsoft.com/office/drawing/2014/main" id="{B133AF5C-98E6-BC58-6C02-BC9252398229}"/>
              </a:ext>
            </a:extLst>
          </p:cNvPr>
          <p:cNvSpPr txBox="1"/>
          <p:nvPr/>
        </p:nvSpPr>
        <p:spPr>
          <a:xfrm>
            <a:off x="772171" y="2161427"/>
            <a:ext cx="716246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Use machine learning to do longest simple path</a:t>
            </a:r>
          </a:p>
        </p:txBody>
      </p:sp>
      <p:sp>
        <p:nvSpPr>
          <p:cNvPr id="11" name="Rectangle: Rounded Corners 10">
            <a:extLst>
              <a:ext uri="{FF2B5EF4-FFF2-40B4-BE49-F238E27FC236}">
                <a16:creationId xmlns:a16="http://schemas.microsoft.com/office/drawing/2014/main" id="{9C5EE118-D187-62E4-46D7-66AB7FBFA293}"/>
              </a:ext>
            </a:extLst>
          </p:cNvPr>
          <p:cNvSpPr/>
          <p:nvPr/>
        </p:nvSpPr>
        <p:spPr>
          <a:xfrm>
            <a:off x="585051" y="1859965"/>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2" name="TextBox 11">
            <a:extLst>
              <a:ext uri="{FF2B5EF4-FFF2-40B4-BE49-F238E27FC236}">
                <a16:creationId xmlns:a16="http://schemas.microsoft.com/office/drawing/2014/main" id="{8BC61716-F6C4-320E-0EDD-5DDA12455E54}"/>
              </a:ext>
            </a:extLst>
          </p:cNvPr>
          <p:cNvSpPr txBox="1"/>
          <p:nvPr/>
        </p:nvSpPr>
        <p:spPr>
          <a:xfrm>
            <a:off x="1077526" y="1690688"/>
            <a:ext cx="623456"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Goal</a:t>
            </a:r>
          </a:p>
        </p:txBody>
      </p:sp>
      <p:sp>
        <p:nvSpPr>
          <p:cNvPr id="20" name="TextBox 19">
            <a:extLst>
              <a:ext uri="{FF2B5EF4-FFF2-40B4-BE49-F238E27FC236}">
                <a16:creationId xmlns:a16="http://schemas.microsoft.com/office/drawing/2014/main" id="{049BCBE4-45A5-DC8E-1D22-9B1A78C45B3A}"/>
              </a:ext>
            </a:extLst>
          </p:cNvPr>
          <p:cNvSpPr txBox="1"/>
          <p:nvPr/>
        </p:nvSpPr>
        <p:spPr>
          <a:xfrm>
            <a:off x="772171" y="4821053"/>
            <a:ext cx="7162461"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Develop a method that uses machine learning to generate the longest simple path of an average graph</a:t>
            </a:r>
          </a:p>
        </p:txBody>
      </p:sp>
      <p:sp>
        <p:nvSpPr>
          <p:cNvPr id="21" name="Rectangle: Rounded Corners 20">
            <a:extLst>
              <a:ext uri="{FF2B5EF4-FFF2-40B4-BE49-F238E27FC236}">
                <a16:creationId xmlns:a16="http://schemas.microsoft.com/office/drawing/2014/main" id="{A399FC7C-1C2F-67EA-2270-C5A38DA20554}"/>
              </a:ext>
            </a:extLst>
          </p:cNvPr>
          <p:cNvSpPr/>
          <p:nvPr/>
        </p:nvSpPr>
        <p:spPr>
          <a:xfrm>
            <a:off x="585051" y="4519591"/>
            <a:ext cx="7786778" cy="1202324"/>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22" name="TextBox 21">
            <a:extLst>
              <a:ext uri="{FF2B5EF4-FFF2-40B4-BE49-F238E27FC236}">
                <a16:creationId xmlns:a16="http://schemas.microsoft.com/office/drawing/2014/main" id="{8B208BFA-8BD3-C78E-794A-66AF37E03E37}"/>
              </a:ext>
            </a:extLst>
          </p:cNvPr>
          <p:cNvSpPr txBox="1"/>
          <p:nvPr/>
        </p:nvSpPr>
        <p:spPr>
          <a:xfrm>
            <a:off x="1077526" y="4350314"/>
            <a:ext cx="1449364"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Adapted Goal</a:t>
            </a:r>
          </a:p>
        </p:txBody>
      </p:sp>
      <p:cxnSp>
        <p:nvCxnSpPr>
          <p:cNvPr id="24" name="Straight Arrow Connector 23">
            <a:extLst>
              <a:ext uri="{FF2B5EF4-FFF2-40B4-BE49-F238E27FC236}">
                <a16:creationId xmlns:a16="http://schemas.microsoft.com/office/drawing/2014/main" id="{6F285BAF-9448-0DD3-10B7-F772F4771988}"/>
              </a:ext>
            </a:extLst>
          </p:cNvPr>
          <p:cNvCxnSpPr/>
          <p:nvPr/>
        </p:nvCxnSpPr>
        <p:spPr>
          <a:xfrm>
            <a:off x="4503174" y="3097161"/>
            <a:ext cx="0" cy="1017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7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circle(in)">
                                      <p:cBhvr>
                                        <p:cTn id="18" dur="2000"/>
                                        <p:tgtEl>
                                          <p:spTgt spid="21"/>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ircle(in)">
                                      <p:cBhvr>
                                        <p:cTn id="21" dur="2000"/>
                                        <p:tgtEl>
                                          <p:spTgt spid="2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20" grpId="0"/>
      <p:bldP spid="21" grpId="0" animBg="1"/>
      <p:bldP spid="2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4D9C-9753-33D4-05E1-2B30BBAF0D47}"/>
              </a:ext>
            </a:extLst>
          </p:cNvPr>
          <p:cNvSpPr>
            <a:spLocks noGrp="1"/>
          </p:cNvSpPr>
          <p:nvPr>
            <p:ph type="title"/>
          </p:nvPr>
        </p:nvSpPr>
        <p:spPr/>
        <p:txBody>
          <a:bodyPr/>
          <a:lstStyle/>
          <a:p>
            <a:r>
              <a:rPr lang="en-SG" dirty="0"/>
              <a:t>Design Thinking</a:t>
            </a:r>
          </a:p>
        </p:txBody>
      </p:sp>
      <p:sp>
        <p:nvSpPr>
          <p:cNvPr id="3" name="TextBox 2">
            <a:extLst>
              <a:ext uri="{FF2B5EF4-FFF2-40B4-BE49-F238E27FC236}">
                <a16:creationId xmlns:a16="http://schemas.microsoft.com/office/drawing/2014/main" id="{0316E814-DFBA-5BD5-3220-5B2BCF283544}"/>
              </a:ext>
            </a:extLst>
          </p:cNvPr>
          <p:cNvSpPr txBox="1"/>
          <p:nvPr/>
        </p:nvSpPr>
        <p:spPr>
          <a:xfrm>
            <a:off x="1014584" y="2322339"/>
            <a:ext cx="2551471" cy="954107"/>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sz="2800" i="1" dirty="0">
                <a:latin typeface="Segoe UI Semilight" panose="020B0402040204020203" pitchFamily="34" charset="0"/>
                <a:cs typeface="Segoe UI Semilight" panose="020B0402040204020203" pitchFamily="34" charset="0"/>
              </a:rPr>
              <a:t>Bounds of the problem</a:t>
            </a:r>
          </a:p>
        </p:txBody>
      </p:sp>
      <p:sp>
        <p:nvSpPr>
          <p:cNvPr id="4" name="TextBox 3">
            <a:extLst>
              <a:ext uri="{FF2B5EF4-FFF2-40B4-BE49-F238E27FC236}">
                <a16:creationId xmlns:a16="http://schemas.microsoft.com/office/drawing/2014/main" id="{004F0849-E10F-CAB2-971C-4AD7AA71D429}"/>
              </a:ext>
            </a:extLst>
          </p:cNvPr>
          <p:cNvSpPr txBox="1"/>
          <p:nvPr/>
        </p:nvSpPr>
        <p:spPr>
          <a:xfrm>
            <a:off x="5963879" y="2144898"/>
            <a:ext cx="2551471" cy="1384995"/>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sz="2800" i="1" dirty="0">
                <a:latin typeface="Segoe UI Semilight" panose="020B0402040204020203" pitchFamily="34" charset="0"/>
                <a:cs typeface="Segoe UI Semilight" panose="020B0402040204020203" pitchFamily="34" charset="0"/>
              </a:rPr>
              <a:t>Known Techniques</a:t>
            </a:r>
          </a:p>
          <a:p>
            <a:pPr algn="ctr"/>
            <a:r>
              <a:rPr lang="en-SG" sz="2800" i="1" dirty="0">
                <a:latin typeface="Segoe UI Semilight" panose="020B0402040204020203" pitchFamily="34" charset="0"/>
                <a:cs typeface="Segoe UI Semilight" panose="020B0402040204020203" pitchFamily="34" charset="0"/>
              </a:rPr>
              <a:t>And restrictions</a:t>
            </a:r>
          </a:p>
        </p:txBody>
      </p:sp>
      <p:cxnSp>
        <p:nvCxnSpPr>
          <p:cNvPr id="5" name="Straight Arrow Connector 4">
            <a:extLst>
              <a:ext uri="{FF2B5EF4-FFF2-40B4-BE49-F238E27FC236}">
                <a16:creationId xmlns:a16="http://schemas.microsoft.com/office/drawing/2014/main" id="{DF6813BB-C229-5216-52F5-3774386416EB}"/>
              </a:ext>
            </a:extLst>
          </p:cNvPr>
          <p:cNvCxnSpPr>
            <a:cxnSpLocks/>
            <a:stCxn id="3" idx="2"/>
            <a:endCxn id="8" idx="0"/>
          </p:cNvCxnSpPr>
          <p:nvPr/>
        </p:nvCxnSpPr>
        <p:spPr>
          <a:xfrm>
            <a:off x="2290320" y="3276446"/>
            <a:ext cx="2165538" cy="15093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D8C120-17FF-4300-376E-7A254DC7A1F6}"/>
              </a:ext>
            </a:extLst>
          </p:cNvPr>
          <p:cNvSpPr txBox="1"/>
          <p:nvPr/>
        </p:nvSpPr>
        <p:spPr>
          <a:xfrm>
            <a:off x="3180122" y="4785747"/>
            <a:ext cx="2551471" cy="523220"/>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sz="2800" i="1" dirty="0">
                <a:latin typeface="Segoe UI Semilight" panose="020B0402040204020203" pitchFamily="34" charset="0"/>
                <a:cs typeface="Segoe UI Semilight" panose="020B0402040204020203" pitchFamily="34" charset="0"/>
              </a:rPr>
              <a:t>Methodology</a:t>
            </a:r>
          </a:p>
        </p:txBody>
      </p:sp>
      <p:cxnSp>
        <p:nvCxnSpPr>
          <p:cNvPr id="10" name="Straight Arrow Connector 9">
            <a:extLst>
              <a:ext uri="{FF2B5EF4-FFF2-40B4-BE49-F238E27FC236}">
                <a16:creationId xmlns:a16="http://schemas.microsoft.com/office/drawing/2014/main" id="{6F72496F-2F0C-47BA-E728-055A88A86ADB}"/>
              </a:ext>
            </a:extLst>
          </p:cNvPr>
          <p:cNvCxnSpPr>
            <a:cxnSpLocks/>
            <a:stCxn id="4" idx="2"/>
            <a:endCxn id="8" idx="0"/>
          </p:cNvCxnSpPr>
          <p:nvPr/>
        </p:nvCxnSpPr>
        <p:spPr>
          <a:xfrm flipH="1">
            <a:off x="4455858" y="3529893"/>
            <a:ext cx="2783757" cy="12558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659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667-78E9-D6CC-1B86-1A5D5DBB42E6}"/>
              </a:ext>
            </a:extLst>
          </p:cNvPr>
          <p:cNvSpPr>
            <a:spLocks noGrp="1"/>
          </p:cNvSpPr>
          <p:nvPr>
            <p:ph type="title"/>
          </p:nvPr>
        </p:nvSpPr>
        <p:spPr/>
        <p:txBody>
          <a:bodyPr/>
          <a:lstStyle/>
          <a:p>
            <a:r>
              <a:rPr lang="en-SG" dirty="0"/>
              <a:t>Longest simple path</a:t>
            </a:r>
          </a:p>
        </p:txBody>
      </p:sp>
      <p:sp>
        <p:nvSpPr>
          <p:cNvPr id="3" name="TextBox 2">
            <a:extLst>
              <a:ext uri="{FF2B5EF4-FFF2-40B4-BE49-F238E27FC236}">
                <a16:creationId xmlns:a16="http://schemas.microsoft.com/office/drawing/2014/main" id="{9C7C1C54-E5DF-D185-0F1A-8D3A01826802}"/>
              </a:ext>
            </a:extLst>
          </p:cNvPr>
          <p:cNvSpPr txBox="1"/>
          <p:nvPr/>
        </p:nvSpPr>
        <p:spPr>
          <a:xfrm>
            <a:off x="520495" y="5167312"/>
            <a:ext cx="7886699"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Longest simple path is the longest path in the graph without repeated vertices between any 2 points in the graph </a:t>
            </a:r>
          </a:p>
        </p:txBody>
      </p:sp>
      <p:pic>
        <p:nvPicPr>
          <p:cNvPr id="5" name="Picture 4" descr="A group of blue dots&#10;&#10;Description automatically generated with medium confidence">
            <a:extLst>
              <a:ext uri="{FF2B5EF4-FFF2-40B4-BE49-F238E27FC236}">
                <a16:creationId xmlns:a16="http://schemas.microsoft.com/office/drawing/2014/main" id="{2254D51B-1005-A375-E324-8BCBFC3906CF}"/>
              </a:ext>
            </a:extLst>
          </p:cNvPr>
          <p:cNvPicPr>
            <a:picLocks noChangeAspect="1"/>
          </p:cNvPicPr>
          <p:nvPr/>
        </p:nvPicPr>
        <p:blipFill rotWithShape="1">
          <a:blip r:embed="rId2">
            <a:extLst>
              <a:ext uri="{28A0092B-C50C-407E-A947-70E740481C1C}">
                <a14:useLocalDpi xmlns:a14="http://schemas.microsoft.com/office/drawing/2010/main" val="0"/>
              </a:ext>
            </a:extLst>
          </a:blip>
          <a:srcRect r="70322"/>
          <a:stretch/>
        </p:blipFill>
        <p:spPr>
          <a:xfrm>
            <a:off x="88490" y="1690688"/>
            <a:ext cx="4375355" cy="3279309"/>
          </a:xfrm>
          <a:prstGeom prst="rect">
            <a:avLst/>
          </a:prstGeom>
        </p:spPr>
      </p:pic>
      <p:pic>
        <p:nvPicPr>
          <p:cNvPr id="6" name="Picture 5" descr="A group of blue dots&#10;&#10;Description automatically generated with medium confidence">
            <a:extLst>
              <a:ext uri="{FF2B5EF4-FFF2-40B4-BE49-F238E27FC236}">
                <a16:creationId xmlns:a16="http://schemas.microsoft.com/office/drawing/2014/main" id="{17576049-AFCF-97BB-48DF-CF69032DAA8C}"/>
              </a:ext>
            </a:extLst>
          </p:cNvPr>
          <p:cNvPicPr>
            <a:picLocks noChangeAspect="1"/>
          </p:cNvPicPr>
          <p:nvPr/>
        </p:nvPicPr>
        <p:blipFill rotWithShape="1">
          <a:blip r:embed="rId2">
            <a:extLst>
              <a:ext uri="{28A0092B-C50C-407E-A947-70E740481C1C}">
                <a14:useLocalDpi xmlns:a14="http://schemas.microsoft.com/office/drawing/2010/main" val="0"/>
              </a:ext>
            </a:extLst>
          </a:blip>
          <a:srcRect l="71398"/>
          <a:stretch/>
        </p:blipFill>
        <p:spPr>
          <a:xfrm>
            <a:off x="4827636" y="1690688"/>
            <a:ext cx="4208209" cy="3272605"/>
          </a:xfrm>
          <a:prstGeom prst="rect">
            <a:avLst/>
          </a:prstGeom>
        </p:spPr>
      </p:pic>
    </p:spTree>
    <p:extLst>
      <p:ext uri="{BB962C8B-B14F-4D97-AF65-F5344CB8AC3E}">
        <p14:creationId xmlns:p14="http://schemas.microsoft.com/office/powerpoint/2010/main" val="405407252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667-78E9-D6CC-1B86-1A5D5DBB42E6}"/>
              </a:ext>
            </a:extLst>
          </p:cNvPr>
          <p:cNvSpPr>
            <a:spLocks noGrp="1"/>
          </p:cNvSpPr>
          <p:nvPr>
            <p:ph type="title"/>
          </p:nvPr>
        </p:nvSpPr>
        <p:spPr/>
        <p:txBody>
          <a:bodyPr/>
          <a:lstStyle/>
          <a:p>
            <a:r>
              <a:rPr lang="en-SG" dirty="0"/>
              <a:t>Longest simple path</a:t>
            </a:r>
          </a:p>
        </p:txBody>
      </p:sp>
      <p:pic>
        <p:nvPicPr>
          <p:cNvPr id="3074" name="Picture 2" descr="Shortest path problem - Wikipedia">
            <a:extLst>
              <a:ext uri="{FF2B5EF4-FFF2-40B4-BE49-F238E27FC236}">
                <a16:creationId xmlns:a16="http://schemas.microsoft.com/office/drawing/2014/main" id="{D17EBBB8-8B59-972B-1BE4-2BE186A7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0" y="1690688"/>
            <a:ext cx="3942736" cy="2155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F76E8B-AE2B-E663-42AF-E0DD37E443F0}"/>
              </a:ext>
            </a:extLst>
          </p:cNvPr>
          <p:cNvSpPr txBox="1"/>
          <p:nvPr/>
        </p:nvSpPr>
        <p:spPr>
          <a:xfrm>
            <a:off x="4915514" y="2141770"/>
            <a:ext cx="3599836" cy="1200329"/>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Shortest path between 2 points, can be done very fast (time taken is proportional to sum of nodes and vertices)</a:t>
            </a:r>
          </a:p>
        </p:txBody>
      </p:sp>
      <p:pic>
        <p:nvPicPr>
          <p:cNvPr id="7" name="Picture 6" descr="A group of blue dots&#10;&#10;Description automatically generated with medium confidence">
            <a:extLst>
              <a:ext uri="{FF2B5EF4-FFF2-40B4-BE49-F238E27FC236}">
                <a16:creationId xmlns:a16="http://schemas.microsoft.com/office/drawing/2014/main" id="{252C3492-E767-069C-332F-8CD8A8B303E9}"/>
              </a:ext>
            </a:extLst>
          </p:cNvPr>
          <p:cNvPicPr>
            <a:picLocks noChangeAspect="1"/>
          </p:cNvPicPr>
          <p:nvPr/>
        </p:nvPicPr>
        <p:blipFill rotWithShape="1">
          <a:blip r:embed="rId3">
            <a:extLst>
              <a:ext uri="{28A0092B-C50C-407E-A947-70E740481C1C}">
                <a14:useLocalDpi xmlns:a14="http://schemas.microsoft.com/office/drawing/2010/main" val="0"/>
              </a:ext>
            </a:extLst>
          </a:blip>
          <a:srcRect l="71398"/>
          <a:stretch/>
        </p:blipFill>
        <p:spPr>
          <a:xfrm>
            <a:off x="825912" y="4024651"/>
            <a:ext cx="3274140" cy="2546206"/>
          </a:xfrm>
          <a:prstGeom prst="rect">
            <a:avLst/>
          </a:prstGeom>
        </p:spPr>
      </p:pic>
      <p:sp>
        <p:nvSpPr>
          <p:cNvPr id="8" name="TextBox 7">
            <a:extLst>
              <a:ext uri="{FF2B5EF4-FFF2-40B4-BE49-F238E27FC236}">
                <a16:creationId xmlns:a16="http://schemas.microsoft.com/office/drawing/2014/main" id="{6A285555-1F2D-2227-51B7-5368E23C5D5F}"/>
              </a:ext>
            </a:extLst>
          </p:cNvPr>
          <p:cNvSpPr txBox="1"/>
          <p:nvPr/>
        </p:nvSpPr>
        <p:spPr>
          <a:xfrm>
            <a:off x="4915514" y="4559090"/>
            <a:ext cx="3599836" cy="1477328"/>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Longest simple path between any 2 points, can be done deterministically very slowly (time taken is proportional to 2 to the power of edges) </a:t>
            </a:r>
          </a:p>
        </p:txBody>
      </p:sp>
    </p:spTree>
    <p:extLst>
      <p:ext uri="{BB962C8B-B14F-4D97-AF65-F5344CB8AC3E}">
        <p14:creationId xmlns:p14="http://schemas.microsoft.com/office/powerpoint/2010/main" val="32493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607F-B27B-7F9A-512A-08FF7F28D76E}"/>
              </a:ext>
            </a:extLst>
          </p:cNvPr>
          <p:cNvSpPr>
            <a:spLocks noGrp="1"/>
          </p:cNvSpPr>
          <p:nvPr>
            <p:ph type="title"/>
          </p:nvPr>
        </p:nvSpPr>
        <p:spPr/>
        <p:txBody>
          <a:bodyPr lIns="91440" tIns="45720" rIns="91440" bIns="45720" anchor="ctr"/>
          <a:lstStyle/>
          <a:p>
            <a:r>
              <a:rPr lang="en-US" dirty="0">
                <a:latin typeface="Segoe UI Light"/>
                <a:cs typeface="Segoe UI Light"/>
              </a:rPr>
              <a:t>Scope (Full stack)</a:t>
            </a:r>
            <a:endParaRPr lang="en-US" dirty="0"/>
          </a:p>
        </p:txBody>
      </p:sp>
      <p:pic>
        <p:nvPicPr>
          <p:cNvPr id="3" name="Picture 3" descr="Icon&#10;&#10;Description automatically generated">
            <a:extLst>
              <a:ext uri="{FF2B5EF4-FFF2-40B4-BE49-F238E27FC236}">
                <a16:creationId xmlns:a16="http://schemas.microsoft.com/office/drawing/2014/main" id="{797BFC05-C028-2CB1-50C1-545A0C1FB195}"/>
              </a:ext>
            </a:extLst>
          </p:cNvPr>
          <p:cNvPicPr>
            <a:picLocks noChangeAspect="1"/>
          </p:cNvPicPr>
          <p:nvPr/>
        </p:nvPicPr>
        <p:blipFill>
          <a:blip r:embed="rId2"/>
          <a:stretch>
            <a:fillRect/>
          </a:stretch>
        </p:blipFill>
        <p:spPr>
          <a:xfrm>
            <a:off x="838723" y="2144402"/>
            <a:ext cx="1973304" cy="1973304"/>
          </a:xfrm>
          <a:prstGeom prst="rect">
            <a:avLst/>
          </a:prstGeom>
        </p:spPr>
      </p:pic>
      <p:pic>
        <p:nvPicPr>
          <p:cNvPr id="5" name="Picture 2" descr="NetworkX · GitHub">
            <a:extLst>
              <a:ext uri="{FF2B5EF4-FFF2-40B4-BE49-F238E27FC236}">
                <a16:creationId xmlns:a16="http://schemas.microsoft.com/office/drawing/2014/main" id="{1EA61047-1939-7095-52A4-60B4ECB56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763" y="2234199"/>
            <a:ext cx="1793709" cy="17937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eep Graph Library">
            <a:extLst>
              <a:ext uri="{FF2B5EF4-FFF2-40B4-BE49-F238E27FC236}">
                <a16:creationId xmlns:a16="http://schemas.microsoft.com/office/drawing/2014/main" id="{9FDF7786-448B-C9CC-7FC0-0AA60C8A6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188" y="5426206"/>
            <a:ext cx="4234704" cy="10927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C73A3C5-823A-8379-D65A-6FD84007F8B4}"/>
              </a:ext>
            </a:extLst>
          </p:cNvPr>
          <p:cNvCxnSpPr>
            <a:cxnSpLocks/>
          </p:cNvCxnSpPr>
          <p:nvPr/>
        </p:nvCxnSpPr>
        <p:spPr>
          <a:xfrm>
            <a:off x="2614183" y="3520726"/>
            <a:ext cx="2665740" cy="16805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BF9294-95AD-9A05-31C4-985F9BFD63A2}"/>
              </a:ext>
            </a:extLst>
          </p:cNvPr>
          <p:cNvCxnSpPr>
            <a:cxnSpLocks/>
          </p:cNvCxnSpPr>
          <p:nvPr/>
        </p:nvCxnSpPr>
        <p:spPr>
          <a:xfrm flipH="1">
            <a:off x="5791200" y="3542700"/>
            <a:ext cx="688258" cy="16585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0AD0D9-88A6-2B96-ECCC-C41908224BAF}"/>
              </a:ext>
            </a:extLst>
          </p:cNvPr>
          <p:cNvSpPr txBox="1"/>
          <p:nvPr/>
        </p:nvSpPr>
        <p:spPr>
          <a:xfrm>
            <a:off x="428887" y="1435996"/>
            <a:ext cx="279297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Machine learning and data handling with </a:t>
            </a:r>
            <a:r>
              <a:rPr lang="en-SG" i="1" dirty="0" err="1">
                <a:latin typeface="Segoe UI Semilight" panose="020B0402040204020203" pitchFamily="34" charset="0"/>
                <a:cs typeface="Segoe UI Semilight" panose="020B0402040204020203" pitchFamily="34" charset="0"/>
              </a:rPr>
              <a:t>Pytorch</a:t>
            </a:r>
            <a:endParaRPr lang="en-SG" i="1" dirty="0">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99FD58FB-BDD2-5306-7F0B-DE24A578C8F0}"/>
              </a:ext>
            </a:extLst>
          </p:cNvPr>
          <p:cNvSpPr txBox="1"/>
          <p:nvPr/>
        </p:nvSpPr>
        <p:spPr>
          <a:xfrm>
            <a:off x="6097763" y="1498071"/>
            <a:ext cx="1973303"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theory with </a:t>
            </a:r>
            <a:r>
              <a:rPr lang="en-SG" i="1" dirty="0" err="1">
                <a:latin typeface="Segoe UI Semilight" panose="020B0402040204020203" pitchFamily="34" charset="0"/>
                <a:cs typeface="Segoe UI Semilight" panose="020B0402040204020203" pitchFamily="34" charset="0"/>
              </a:rPr>
              <a:t>NetworkX</a:t>
            </a:r>
            <a:endParaRPr lang="en-SG" i="1" dirty="0">
              <a:latin typeface="Segoe UI Semilight" panose="020B0402040204020203" pitchFamily="34" charset="0"/>
              <a:cs typeface="Segoe UI Semilight" panose="020B0402040204020203" pitchFamily="34" charset="0"/>
            </a:endParaRPr>
          </a:p>
        </p:txBody>
      </p:sp>
      <p:sp>
        <p:nvSpPr>
          <p:cNvPr id="18" name="TextBox 17">
            <a:extLst>
              <a:ext uri="{FF2B5EF4-FFF2-40B4-BE49-F238E27FC236}">
                <a16:creationId xmlns:a16="http://schemas.microsoft.com/office/drawing/2014/main" id="{4BBB8996-047A-90CA-DF17-219BE5D2FFCE}"/>
              </a:ext>
            </a:extLst>
          </p:cNvPr>
          <p:cNvSpPr txBox="1"/>
          <p:nvPr/>
        </p:nvSpPr>
        <p:spPr>
          <a:xfrm>
            <a:off x="428887" y="5556105"/>
            <a:ext cx="279297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Neural Networks with Deep Graph Library</a:t>
            </a:r>
          </a:p>
        </p:txBody>
      </p:sp>
    </p:spTree>
    <p:extLst>
      <p:ext uri="{BB962C8B-B14F-4D97-AF65-F5344CB8AC3E}">
        <p14:creationId xmlns:p14="http://schemas.microsoft.com/office/powerpoint/2010/main" val="152164092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667-78E9-D6CC-1B86-1A5D5DBB42E6}"/>
              </a:ext>
            </a:extLst>
          </p:cNvPr>
          <p:cNvSpPr>
            <a:spLocks noGrp="1"/>
          </p:cNvSpPr>
          <p:nvPr>
            <p:ph type="title"/>
          </p:nvPr>
        </p:nvSpPr>
        <p:spPr/>
        <p:txBody>
          <a:bodyPr/>
          <a:lstStyle/>
          <a:p>
            <a:r>
              <a:rPr lang="en-SG" dirty="0"/>
              <a:t>Restrictions of the problem</a:t>
            </a:r>
          </a:p>
        </p:txBody>
      </p:sp>
      <p:pic>
        <p:nvPicPr>
          <p:cNvPr id="7" name="Picture 6" descr="A group of blue dots&#10;&#10;Description automatically generated with medium confidence">
            <a:extLst>
              <a:ext uri="{FF2B5EF4-FFF2-40B4-BE49-F238E27FC236}">
                <a16:creationId xmlns:a16="http://schemas.microsoft.com/office/drawing/2014/main" id="{252C3492-E767-069C-332F-8CD8A8B303E9}"/>
              </a:ext>
            </a:extLst>
          </p:cNvPr>
          <p:cNvPicPr>
            <a:picLocks noChangeAspect="1"/>
          </p:cNvPicPr>
          <p:nvPr/>
        </p:nvPicPr>
        <p:blipFill rotWithShape="1">
          <a:blip r:embed="rId2">
            <a:extLst>
              <a:ext uri="{28A0092B-C50C-407E-A947-70E740481C1C}">
                <a14:useLocalDpi xmlns:a14="http://schemas.microsoft.com/office/drawing/2010/main" val="0"/>
              </a:ext>
            </a:extLst>
          </a:blip>
          <a:srcRect l="71398"/>
          <a:stretch/>
        </p:blipFill>
        <p:spPr>
          <a:xfrm>
            <a:off x="2934930" y="1763233"/>
            <a:ext cx="3274140" cy="2546206"/>
          </a:xfrm>
          <a:prstGeom prst="rect">
            <a:avLst/>
          </a:prstGeom>
        </p:spPr>
      </p:pic>
      <p:sp>
        <p:nvSpPr>
          <p:cNvPr id="8" name="TextBox 7">
            <a:extLst>
              <a:ext uri="{FF2B5EF4-FFF2-40B4-BE49-F238E27FC236}">
                <a16:creationId xmlns:a16="http://schemas.microsoft.com/office/drawing/2014/main" id="{6A285555-1F2D-2227-51B7-5368E23C5D5F}"/>
              </a:ext>
            </a:extLst>
          </p:cNvPr>
          <p:cNvSpPr txBox="1"/>
          <p:nvPr/>
        </p:nvSpPr>
        <p:spPr>
          <a:xfrm>
            <a:off x="2320412" y="4677078"/>
            <a:ext cx="4503176" cy="954107"/>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Any size of graph that is</a:t>
            </a:r>
          </a:p>
          <a:p>
            <a:pPr algn="l"/>
            <a:r>
              <a:rPr lang="en-SG" sz="2800" i="1" dirty="0">
                <a:latin typeface="Segoe UI Semilight" panose="020B0402040204020203" pitchFamily="34" charset="0"/>
                <a:cs typeface="Segoe UI Semilight" panose="020B0402040204020203" pitchFamily="34" charset="0"/>
              </a:rPr>
              <a:t>Unweighted and Undirected</a:t>
            </a:r>
          </a:p>
        </p:txBody>
      </p:sp>
    </p:spTree>
    <p:extLst>
      <p:ext uri="{BB962C8B-B14F-4D97-AF65-F5344CB8AC3E}">
        <p14:creationId xmlns:p14="http://schemas.microsoft.com/office/powerpoint/2010/main" val="249655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Design thinking -&gt; ML</a:t>
            </a:r>
          </a:p>
        </p:txBody>
      </p:sp>
      <p:sp>
        <p:nvSpPr>
          <p:cNvPr id="21" name="TextBox 20">
            <a:extLst>
              <a:ext uri="{FF2B5EF4-FFF2-40B4-BE49-F238E27FC236}">
                <a16:creationId xmlns:a16="http://schemas.microsoft.com/office/drawing/2014/main" id="{5FEA5665-D6AA-C61F-7B67-EFBF5C63D093}"/>
              </a:ext>
            </a:extLst>
          </p:cNvPr>
          <p:cNvSpPr txBox="1"/>
          <p:nvPr/>
        </p:nvSpPr>
        <p:spPr>
          <a:xfrm>
            <a:off x="3140254" y="4980214"/>
            <a:ext cx="2863491" cy="646331"/>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Need to generate samples with ground truth</a:t>
            </a:r>
          </a:p>
        </p:txBody>
      </p:sp>
      <p:cxnSp>
        <p:nvCxnSpPr>
          <p:cNvPr id="22" name="Straight Arrow Connector 21">
            <a:extLst>
              <a:ext uri="{FF2B5EF4-FFF2-40B4-BE49-F238E27FC236}">
                <a16:creationId xmlns:a16="http://schemas.microsoft.com/office/drawing/2014/main" id="{70DADCF9-C992-30E6-9056-2A1B12893A9C}"/>
              </a:ext>
            </a:extLst>
          </p:cNvPr>
          <p:cNvCxnSpPr>
            <a:cxnSpLocks/>
            <a:stCxn id="44" idx="2"/>
            <a:endCxn id="21" idx="0"/>
          </p:cNvCxnSpPr>
          <p:nvPr/>
        </p:nvCxnSpPr>
        <p:spPr>
          <a:xfrm>
            <a:off x="4572000" y="3901428"/>
            <a:ext cx="0" cy="10787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0326F77-2381-2A8A-11A1-1FD880FF649B}"/>
              </a:ext>
            </a:extLst>
          </p:cNvPr>
          <p:cNvSpPr txBox="1"/>
          <p:nvPr/>
        </p:nvSpPr>
        <p:spPr>
          <a:xfrm>
            <a:off x="3296264" y="3532096"/>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Supervised learning</a:t>
            </a:r>
          </a:p>
        </p:txBody>
      </p:sp>
      <p:sp>
        <p:nvSpPr>
          <p:cNvPr id="87" name="TextBox 86">
            <a:extLst>
              <a:ext uri="{FF2B5EF4-FFF2-40B4-BE49-F238E27FC236}">
                <a16:creationId xmlns:a16="http://schemas.microsoft.com/office/drawing/2014/main" id="{1B3B52BE-9B2A-6D1C-7D6A-5FFDCAB7B034}"/>
              </a:ext>
            </a:extLst>
          </p:cNvPr>
          <p:cNvSpPr txBox="1"/>
          <p:nvPr/>
        </p:nvSpPr>
        <p:spPr>
          <a:xfrm>
            <a:off x="3296264" y="2083979"/>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Machine learning</a:t>
            </a:r>
          </a:p>
        </p:txBody>
      </p:sp>
      <p:cxnSp>
        <p:nvCxnSpPr>
          <p:cNvPr id="93" name="Straight Arrow Connector 92">
            <a:extLst>
              <a:ext uri="{FF2B5EF4-FFF2-40B4-BE49-F238E27FC236}">
                <a16:creationId xmlns:a16="http://schemas.microsoft.com/office/drawing/2014/main" id="{A152F9B5-A48C-6690-FC52-B4496EE95D10}"/>
              </a:ext>
            </a:extLst>
          </p:cNvPr>
          <p:cNvCxnSpPr>
            <a:cxnSpLocks/>
            <a:stCxn id="87" idx="2"/>
            <a:endCxn id="44" idx="0"/>
          </p:cNvCxnSpPr>
          <p:nvPr/>
        </p:nvCxnSpPr>
        <p:spPr>
          <a:xfrm>
            <a:off x="4572000" y="2453311"/>
            <a:ext cx="0" cy="10787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10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0"/>
                                        <p:tgtEl>
                                          <p:spTgt spid="93"/>
                                        </p:tgtEl>
                                      </p:cBhvr>
                                    </p:animEffect>
                                    <p:anim calcmode="lin" valueType="num">
                                      <p:cBhvr>
                                        <p:cTn id="15" dur="1000" fill="hold"/>
                                        <p:tgtEl>
                                          <p:spTgt spid="93"/>
                                        </p:tgtEl>
                                        <p:attrNameLst>
                                          <p:attrName>ppt_x</p:attrName>
                                        </p:attrNameLst>
                                      </p:cBhvr>
                                      <p:tavLst>
                                        <p:tav tm="0">
                                          <p:val>
                                            <p:strVal val="#ppt_x"/>
                                          </p:val>
                                        </p:tav>
                                        <p:tav tm="100000">
                                          <p:val>
                                            <p:strVal val="#ppt_x"/>
                                          </p:val>
                                        </p:tav>
                                      </p:tavLst>
                                    </p:anim>
                                    <p:anim calcmode="lin" valueType="num">
                                      <p:cBhvr>
                                        <p:cTn id="16" dur="1000" fill="hold"/>
                                        <p:tgtEl>
                                          <p:spTgt spid="9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4" grpId="0" animBg="1"/>
      <p:bldP spid="8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667-78E9-D6CC-1B86-1A5D5DBB42E6}"/>
              </a:ext>
            </a:extLst>
          </p:cNvPr>
          <p:cNvSpPr>
            <a:spLocks noGrp="1"/>
          </p:cNvSpPr>
          <p:nvPr>
            <p:ph type="title"/>
          </p:nvPr>
        </p:nvSpPr>
        <p:spPr/>
        <p:txBody>
          <a:bodyPr/>
          <a:lstStyle/>
          <a:p>
            <a:r>
              <a:rPr lang="en-SG" dirty="0"/>
              <a:t>Generating samples</a:t>
            </a:r>
          </a:p>
        </p:txBody>
      </p:sp>
      <p:sp>
        <p:nvSpPr>
          <p:cNvPr id="5" name="TextBox 4">
            <a:extLst>
              <a:ext uri="{FF2B5EF4-FFF2-40B4-BE49-F238E27FC236}">
                <a16:creationId xmlns:a16="http://schemas.microsoft.com/office/drawing/2014/main" id="{2118E33E-9FA2-9EB9-4D61-7843BBCF330B}"/>
              </a:ext>
            </a:extLst>
          </p:cNvPr>
          <p:cNvSpPr txBox="1"/>
          <p:nvPr/>
        </p:nvSpPr>
        <p:spPr>
          <a:xfrm>
            <a:off x="815770" y="1827130"/>
            <a:ext cx="7162461"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Generating small random graphs with Mersenne-Twister Generation</a:t>
            </a:r>
          </a:p>
        </p:txBody>
      </p:sp>
      <p:sp>
        <p:nvSpPr>
          <p:cNvPr id="6" name="Rectangle: Rounded Corners 5">
            <a:extLst>
              <a:ext uri="{FF2B5EF4-FFF2-40B4-BE49-F238E27FC236}">
                <a16:creationId xmlns:a16="http://schemas.microsoft.com/office/drawing/2014/main" id="{FB243613-D99D-D55A-E034-EED7A7FDF98D}"/>
              </a:ext>
            </a:extLst>
          </p:cNvPr>
          <p:cNvSpPr/>
          <p:nvPr/>
        </p:nvSpPr>
        <p:spPr>
          <a:xfrm>
            <a:off x="628650" y="1525668"/>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6CA112FF-DC42-920A-A8AD-2D2262EEFCC3}"/>
              </a:ext>
            </a:extLst>
          </p:cNvPr>
          <p:cNvSpPr txBox="1"/>
          <p:nvPr/>
        </p:nvSpPr>
        <p:spPr>
          <a:xfrm>
            <a:off x="1121125" y="1356391"/>
            <a:ext cx="1763997"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Mersenne-twister</a:t>
            </a:r>
          </a:p>
        </p:txBody>
      </p:sp>
      <p:sp>
        <p:nvSpPr>
          <p:cNvPr id="8" name="TextBox 7">
            <a:extLst>
              <a:ext uri="{FF2B5EF4-FFF2-40B4-BE49-F238E27FC236}">
                <a16:creationId xmlns:a16="http://schemas.microsoft.com/office/drawing/2014/main" id="{58F6DA18-30B3-68D8-657B-F0F67AC3D617}"/>
              </a:ext>
            </a:extLst>
          </p:cNvPr>
          <p:cNvSpPr txBox="1"/>
          <p:nvPr/>
        </p:nvSpPr>
        <p:spPr>
          <a:xfrm>
            <a:off x="628650" y="3875079"/>
            <a:ext cx="766421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Solving the small graphs with a deterministic solver to generate ground truth </a:t>
            </a:r>
          </a:p>
        </p:txBody>
      </p:sp>
      <p:sp>
        <p:nvSpPr>
          <p:cNvPr id="9" name="Rectangle: Rounded Corners 8">
            <a:extLst>
              <a:ext uri="{FF2B5EF4-FFF2-40B4-BE49-F238E27FC236}">
                <a16:creationId xmlns:a16="http://schemas.microsoft.com/office/drawing/2014/main" id="{7E661B9D-1450-6CAC-C56A-4D13F3CF7F4B}"/>
              </a:ext>
            </a:extLst>
          </p:cNvPr>
          <p:cNvSpPr/>
          <p:nvPr/>
        </p:nvSpPr>
        <p:spPr>
          <a:xfrm>
            <a:off x="628650" y="3618128"/>
            <a:ext cx="7786778" cy="883235"/>
          </a:xfrm>
          <a:prstGeom prst="roundRect">
            <a:avLst>
              <a:gd name="adj" fmla="val 19180"/>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0" name="TextBox 9">
            <a:extLst>
              <a:ext uri="{FF2B5EF4-FFF2-40B4-BE49-F238E27FC236}">
                <a16:creationId xmlns:a16="http://schemas.microsoft.com/office/drawing/2014/main" id="{BC61A3D9-0245-9A79-E23C-F147AE779AF9}"/>
              </a:ext>
            </a:extLst>
          </p:cNvPr>
          <p:cNvSpPr txBox="1"/>
          <p:nvPr/>
        </p:nvSpPr>
        <p:spPr>
          <a:xfrm>
            <a:off x="1121125" y="3448851"/>
            <a:ext cx="1976036" cy="338554"/>
          </a:xfrm>
          <a:prstGeom prst="rect">
            <a:avLst/>
          </a:prstGeom>
          <a:solidFill>
            <a:schemeClr val="bg2"/>
          </a:solidFill>
        </p:spPr>
        <p:txBody>
          <a:bodyPr wrap="square" rtlCol="0">
            <a:spAutoFit/>
          </a:bodyPr>
          <a:lstStyle/>
          <a:p>
            <a:pPr algn="l"/>
            <a:r>
              <a:rPr lang="en-AU" sz="1600" i="1" dirty="0">
                <a:solidFill>
                  <a:schemeClr val="tx2">
                    <a:lumMod val="60000"/>
                    <a:lumOff val="40000"/>
                  </a:schemeClr>
                </a:solidFill>
                <a:latin typeface="Segoe UI Semilight" panose="020B0402040204020203" pitchFamily="34" charset="0"/>
                <a:cs typeface="Segoe UI Semilight" panose="020B0402040204020203" pitchFamily="34" charset="0"/>
              </a:rPr>
              <a:t>Deterministic</a:t>
            </a:r>
            <a:r>
              <a:rPr lang="en-AU" sz="1600" i="1" dirty="0">
                <a:solidFill>
                  <a:schemeClr val="tx2">
                    <a:lumMod val="40000"/>
                    <a:lumOff val="60000"/>
                  </a:schemeClr>
                </a:solidFill>
                <a:latin typeface="Segoe UI Semilight" panose="020B0402040204020203" pitchFamily="34" charset="0"/>
                <a:cs typeface="Segoe UI Semilight" panose="020B0402040204020203" pitchFamily="34" charset="0"/>
              </a:rPr>
              <a:t> Solver</a:t>
            </a:r>
          </a:p>
        </p:txBody>
      </p:sp>
      <p:cxnSp>
        <p:nvCxnSpPr>
          <p:cNvPr id="11" name="Straight Arrow Connector 10">
            <a:extLst>
              <a:ext uri="{FF2B5EF4-FFF2-40B4-BE49-F238E27FC236}">
                <a16:creationId xmlns:a16="http://schemas.microsoft.com/office/drawing/2014/main" id="{5723ED05-446B-FFBC-157D-E5BCDB0F9485}"/>
              </a:ext>
            </a:extLst>
          </p:cNvPr>
          <p:cNvCxnSpPr>
            <a:cxnSpLocks/>
          </p:cNvCxnSpPr>
          <p:nvPr/>
        </p:nvCxnSpPr>
        <p:spPr>
          <a:xfrm>
            <a:off x="4713921" y="2487561"/>
            <a:ext cx="0" cy="1000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EC3B39-94C6-7F58-3091-2A790B0E8F89}"/>
              </a:ext>
            </a:extLst>
          </p:cNvPr>
          <p:cNvSpPr txBox="1"/>
          <p:nvPr/>
        </p:nvSpPr>
        <p:spPr>
          <a:xfrm>
            <a:off x="773505" y="5983715"/>
            <a:ext cx="724698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We have Graph with there longest path labelled</a:t>
            </a:r>
          </a:p>
        </p:txBody>
      </p:sp>
      <p:sp>
        <p:nvSpPr>
          <p:cNvPr id="14" name="Rectangle: Rounded Corners 13">
            <a:extLst>
              <a:ext uri="{FF2B5EF4-FFF2-40B4-BE49-F238E27FC236}">
                <a16:creationId xmlns:a16="http://schemas.microsoft.com/office/drawing/2014/main" id="{45ED7582-AAB0-82E5-E267-560FCF905514}"/>
              </a:ext>
            </a:extLst>
          </p:cNvPr>
          <p:cNvSpPr/>
          <p:nvPr/>
        </p:nvSpPr>
        <p:spPr>
          <a:xfrm>
            <a:off x="628650" y="5702368"/>
            <a:ext cx="7786778" cy="883235"/>
          </a:xfrm>
          <a:prstGeom prst="roundRect">
            <a:avLst>
              <a:gd name="adj" fmla="val 19180"/>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15" name="TextBox 14">
            <a:extLst>
              <a:ext uri="{FF2B5EF4-FFF2-40B4-BE49-F238E27FC236}">
                <a16:creationId xmlns:a16="http://schemas.microsoft.com/office/drawing/2014/main" id="{ED5F6A0A-5162-56FA-40E4-169D62F7A94E}"/>
              </a:ext>
            </a:extLst>
          </p:cNvPr>
          <p:cNvSpPr txBox="1"/>
          <p:nvPr/>
        </p:nvSpPr>
        <p:spPr>
          <a:xfrm>
            <a:off x="1121125" y="5533091"/>
            <a:ext cx="1356604" cy="338554"/>
          </a:xfrm>
          <a:prstGeom prst="rect">
            <a:avLst/>
          </a:prstGeom>
          <a:solidFill>
            <a:schemeClr val="bg2"/>
          </a:solidFill>
        </p:spPr>
        <p:txBody>
          <a:bodyPr wrap="square" rtlCol="0">
            <a:spAutoFit/>
          </a:bodyPr>
          <a:lstStyle/>
          <a:p>
            <a:pPr algn="l"/>
            <a:r>
              <a:rPr lang="en-AU" sz="1600" i="1" dirty="0">
                <a:solidFill>
                  <a:schemeClr val="accent6">
                    <a:lumMod val="60000"/>
                    <a:lumOff val="40000"/>
                  </a:schemeClr>
                </a:solidFill>
                <a:latin typeface="Segoe UI Semilight" panose="020B0402040204020203" pitchFamily="34" charset="0"/>
                <a:cs typeface="Segoe UI Semilight" panose="020B0402040204020203" pitchFamily="34" charset="0"/>
              </a:rPr>
              <a:t>Ground truth</a:t>
            </a:r>
          </a:p>
        </p:txBody>
      </p:sp>
      <p:cxnSp>
        <p:nvCxnSpPr>
          <p:cNvPr id="16" name="Straight Arrow Connector 15">
            <a:extLst>
              <a:ext uri="{FF2B5EF4-FFF2-40B4-BE49-F238E27FC236}">
                <a16:creationId xmlns:a16="http://schemas.microsoft.com/office/drawing/2014/main" id="{2416D334-4B51-3801-A551-486665B1ABDD}"/>
              </a:ext>
            </a:extLst>
          </p:cNvPr>
          <p:cNvCxnSpPr>
            <a:cxnSpLocks/>
          </p:cNvCxnSpPr>
          <p:nvPr/>
        </p:nvCxnSpPr>
        <p:spPr>
          <a:xfrm>
            <a:off x="4713921" y="4603919"/>
            <a:ext cx="0" cy="1000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8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animBg="1"/>
      <p:bldP spid="10" grpId="0" animBg="1"/>
      <p:bldP spid="13" grpId="0"/>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9113-2099-2E65-C676-04E4EF2838FE}"/>
              </a:ext>
            </a:extLst>
          </p:cNvPr>
          <p:cNvSpPr>
            <a:spLocks noGrp="1"/>
          </p:cNvSpPr>
          <p:nvPr>
            <p:ph type="title"/>
          </p:nvPr>
        </p:nvSpPr>
        <p:spPr/>
        <p:txBody>
          <a:bodyPr/>
          <a:lstStyle/>
          <a:p>
            <a:r>
              <a:rPr lang="en-SG" dirty="0"/>
              <a:t>Design thinking -&gt; ML</a:t>
            </a:r>
          </a:p>
        </p:txBody>
      </p:sp>
      <p:sp>
        <p:nvSpPr>
          <p:cNvPr id="3" name="TextBox 2">
            <a:extLst>
              <a:ext uri="{FF2B5EF4-FFF2-40B4-BE49-F238E27FC236}">
                <a16:creationId xmlns:a16="http://schemas.microsoft.com/office/drawing/2014/main" id="{89A8D13C-6B11-C459-BEEF-15149D78F259}"/>
              </a:ext>
            </a:extLst>
          </p:cNvPr>
          <p:cNvSpPr txBox="1"/>
          <p:nvPr/>
        </p:nvSpPr>
        <p:spPr>
          <a:xfrm>
            <a:off x="3435221" y="3405095"/>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Graph Neural Networks</a:t>
            </a:r>
          </a:p>
        </p:txBody>
      </p:sp>
      <p:cxnSp>
        <p:nvCxnSpPr>
          <p:cNvPr id="4" name="Straight Arrow Connector 3">
            <a:extLst>
              <a:ext uri="{FF2B5EF4-FFF2-40B4-BE49-F238E27FC236}">
                <a16:creationId xmlns:a16="http://schemas.microsoft.com/office/drawing/2014/main" id="{57F92840-3C5B-DB62-BBB3-17014233E814}"/>
              </a:ext>
            </a:extLst>
          </p:cNvPr>
          <p:cNvCxnSpPr>
            <a:cxnSpLocks/>
            <a:stCxn id="5" idx="2"/>
            <a:endCxn id="3" idx="0"/>
          </p:cNvCxnSpPr>
          <p:nvPr/>
        </p:nvCxnSpPr>
        <p:spPr>
          <a:xfrm flipH="1">
            <a:off x="4710957" y="2100424"/>
            <a:ext cx="2063161" cy="13046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8EBB47-5BB1-38E4-2891-C93406911935}"/>
              </a:ext>
            </a:extLst>
          </p:cNvPr>
          <p:cNvSpPr txBox="1"/>
          <p:nvPr/>
        </p:nvSpPr>
        <p:spPr>
          <a:xfrm>
            <a:off x="5498382" y="1731092"/>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Graph task</a:t>
            </a:r>
          </a:p>
        </p:txBody>
      </p:sp>
      <p:sp>
        <p:nvSpPr>
          <p:cNvPr id="8" name="TextBox 7">
            <a:extLst>
              <a:ext uri="{FF2B5EF4-FFF2-40B4-BE49-F238E27FC236}">
                <a16:creationId xmlns:a16="http://schemas.microsoft.com/office/drawing/2014/main" id="{A7F7DB09-A316-0C11-DAF4-0BEBCE9843A5}"/>
              </a:ext>
            </a:extLst>
          </p:cNvPr>
          <p:cNvSpPr txBox="1"/>
          <p:nvPr/>
        </p:nvSpPr>
        <p:spPr>
          <a:xfrm>
            <a:off x="867503" y="1690688"/>
            <a:ext cx="2551471" cy="369332"/>
          </a:xfrm>
          <a:prstGeom prst="rect">
            <a:avLst/>
          </a:prstGeom>
          <a:solidFill>
            <a:schemeClr val="bg2">
              <a:lumMod val="5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Supervised learning</a:t>
            </a:r>
          </a:p>
        </p:txBody>
      </p:sp>
      <p:cxnSp>
        <p:nvCxnSpPr>
          <p:cNvPr id="9" name="Straight Arrow Connector 8">
            <a:extLst>
              <a:ext uri="{FF2B5EF4-FFF2-40B4-BE49-F238E27FC236}">
                <a16:creationId xmlns:a16="http://schemas.microsoft.com/office/drawing/2014/main" id="{67C2FE27-422D-5E2F-9D52-ACB06435BC68}"/>
              </a:ext>
            </a:extLst>
          </p:cNvPr>
          <p:cNvCxnSpPr>
            <a:cxnSpLocks/>
            <a:stCxn id="8" idx="2"/>
            <a:endCxn id="3" idx="0"/>
          </p:cNvCxnSpPr>
          <p:nvPr/>
        </p:nvCxnSpPr>
        <p:spPr>
          <a:xfrm>
            <a:off x="2143239" y="2060020"/>
            <a:ext cx="2567718" cy="1345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C03E16-0959-4FF6-54B0-D1D5089D2DC3}"/>
              </a:ext>
            </a:extLst>
          </p:cNvPr>
          <p:cNvSpPr txBox="1"/>
          <p:nvPr/>
        </p:nvSpPr>
        <p:spPr>
          <a:xfrm>
            <a:off x="5742537" y="5302893"/>
            <a:ext cx="2551471" cy="646331"/>
          </a:xfrm>
          <a:prstGeom prst="rect">
            <a:avLst/>
          </a:prstGeom>
          <a:solidFill>
            <a:schemeClr val="tx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What kind of classification task?</a:t>
            </a:r>
          </a:p>
        </p:txBody>
      </p:sp>
      <p:cxnSp>
        <p:nvCxnSpPr>
          <p:cNvPr id="11" name="Straight Arrow Connector 10">
            <a:extLst>
              <a:ext uri="{FF2B5EF4-FFF2-40B4-BE49-F238E27FC236}">
                <a16:creationId xmlns:a16="http://schemas.microsoft.com/office/drawing/2014/main" id="{488DB57F-62EF-89A3-F7FD-188D9AD6F820}"/>
              </a:ext>
            </a:extLst>
          </p:cNvPr>
          <p:cNvCxnSpPr>
            <a:cxnSpLocks/>
            <a:stCxn id="3" idx="2"/>
            <a:endCxn id="10" idx="0"/>
          </p:cNvCxnSpPr>
          <p:nvPr/>
        </p:nvCxnSpPr>
        <p:spPr>
          <a:xfrm>
            <a:off x="4710957" y="3774427"/>
            <a:ext cx="2307316" cy="15284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111FC6-ADDF-AF18-26AB-FF7BCD8C6623}"/>
              </a:ext>
            </a:extLst>
          </p:cNvPr>
          <p:cNvCxnSpPr>
            <a:cxnSpLocks/>
            <a:stCxn id="3" idx="2"/>
            <a:endCxn id="13" idx="0"/>
          </p:cNvCxnSpPr>
          <p:nvPr/>
        </p:nvCxnSpPr>
        <p:spPr>
          <a:xfrm flipH="1">
            <a:off x="2543903" y="3774427"/>
            <a:ext cx="2167054" cy="15284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4C612E-592F-B7D1-EAA1-BA2D5B7B41B1}"/>
              </a:ext>
            </a:extLst>
          </p:cNvPr>
          <p:cNvSpPr txBox="1"/>
          <p:nvPr/>
        </p:nvSpPr>
        <p:spPr>
          <a:xfrm>
            <a:off x="1112157" y="5302893"/>
            <a:ext cx="2863491" cy="369332"/>
          </a:xfrm>
          <a:prstGeom prst="rect">
            <a:avLst/>
          </a:prstGeom>
          <a:solidFill>
            <a:schemeClr val="tx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What features do we need?</a:t>
            </a:r>
          </a:p>
        </p:txBody>
      </p:sp>
    </p:spTree>
    <p:extLst>
      <p:ext uri="{BB962C8B-B14F-4D97-AF65-F5344CB8AC3E}">
        <p14:creationId xmlns:p14="http://schemas.microsoft.com/office/powerpoint/2010/main" val="3166136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p:txBody>
          <a:bodyPr/>
          <a:lstStyle/>
          <a:p>
            <a:r>
              <a:rPr lang="en-SG" dirty="0"/>
              <a:t>What do we need?</a:t>
            </a:r>
          </a:p>
        </p:txBody>
      </p:sp>
      <p:sp>
        <p:nvSpPr>
          <p:cNvPr id="3" name="TextBox 2">
            <a:extLst>
              <a:ext uri="{FF2B5EF4-FFF2-40B4-BE49-F238E27FC236}">
                <a16:creationId xmlns:a16="http://schemas.microsoft.com/office/drawing/2014/main" id="{EBA11A43-4267-3671-279C-917A169BB36A}"/>
              </a:ext>
            </a:extLst>
          </p:cNvPr>
          <p:cNvSpPr txBox="1"/>
          <p:nvPr/>
        </p:nvSpPr>
        <p:spPr>
          <a:xfrm>
            <a:off x="3140254" y="1690688"/>
            <a:ext cx="2863491" cy="369332"/>
          </a:xfrm>
          <a:prstGeom prst="rect">
            <a:avLst/>
          </a:prstGeom>
          <a:solidFill>
            <a:srgbClr val="FF0000"/>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Node features</a:t>
            </a:r>
          </a:p>
        </p:txBody>
      </p:sp>
      <p:sp>
        <p:nvSpPr>
          <p:cNvPr id="6" name="TextBox 5">
            <a:extLst>
              <a:ext uri="{FF2B5EF4-FFF2-40B4-BE49-F238E27FC236}">
                <a16:creationId xmlns:a16="http://schemas.microsoft.com/office/drawing/2014/main" id="{825BDF70-6B58-730B-1406-C1C6C9E3B113}"/>
              </a:ext>
            </a:extLst>
          </p:cNvPr>
          <p:cNvSpPr txBox="1"/>
          <p:nvPr/>
        </p:nvSpPr>
        <p:spPr>
          <a:xfrm>
            <a:off x="865731" y="2803810"/>
            <a:ext cx="738353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We don’t have any node features on our graph, 3 common gen approach</a:t>
            </a:r>
          </a:p>
        </p:txBody>
      </p:sp>
      <p:sp>
        <p:nvSpPr>
          <p:cNvPr id="7" name="Rectangle: Rounded Corners 6">
            <a:extLst>
              <a:ext uri="{FF2B5EF4-FFF2-40B4-BE49-F238E27FC236}">
                <a16:creationId xmlns:a16="http://schemas.microsoft.com/office/drawing/2014/main" id="{18A56D91-09CB-69C4-9050-6ABF2B34717F}"/>
              </a:ext>
            </a:extLst>
          </p:cNvPr>
          <p:cNvSpPr/>
          <p:nvPr/>
        </p:nvSpPr>
        <p:spPr>
          <a:xfrm>
            <a:off x="678611" y="2502348"/>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6E5B8EA5-EF9A-C3F0-8E44-0F2E233F3404}"/>
              </a:ext>
            </a:extLst>
          </p:cNvPr>
          <p:cNvSpPr txBox="1"/>
          <p:nvPr/>
        </p:nvSpPr>
        <p:spPr>
          <a:xfrm>
            <a:off x="1171086" y="2333071"/>
            <a:ext cx="3027288"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How to Generate node features</a:t>
            </a:r>
          </a:p>
        </p:txBody>
      </p:sp>
      <p:cxnSp>
        <p:nvCxnSpPr>
          <p:cNvPr id="10" name="Straight Arrow Connector 9">
            <a:extLst>
              <a:ext uri="{FF2B5EF4-FFF2-40B4-BE49-F238E27FC236}">
                <a16:creationId xmlns:a16="http://schemas.microsoft.com/office/drawing/2014/main" id="{C816F4EF-A105-C6B9-35D3-1014DD0B6903}"/>
              </a:ext>
            </a:extLst>
          </p:cNvPr>
          <p:cNvCxnSpPr>
            <a:cxnSpLocks/>
            <a:stCxn id="7" idx="2"/>
            <a:endCxn id="20" idx="0"/>
          </p:cNvCxnSpPr>
          <p:nvPr/>
        </p:nvCxnSpPr>
        <p:spPr>
          <a:xfrm flipH="1">
            <a:off x="2060396" y="3385583"/>
            <a:ext cx="2511604" cy="1781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C4B401-3393-A454-952C-811479F09DED}"/>
              </a:ext>
            </a:extLst>
          </p:cNvPr>
          <p:cNvCxnSpPr>
            <a:cxnSpLocks/>
            <a:stCxn id="7" idx="2"/>
            <a:endCxn id="23" idx="0"/>
          </p:cNvCxnSpPr>
          <p:nvPr/>
        </p:nvCxnSpPr>
        <p:spPr>
          <a:xfrm>
            <a:off x="4572000" y="3385583"/>
            <a:ext cx="0" cy="2678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657EDD-8895-8C7F-8651-10154A7415F5}"/>
              </a:ext>
            </a:extLst>
          </p:cNvPr>
          <p:cNvCxnSpPr>
            <a:cxnSpLocks/>
            <a:stCxn id="7" idx="2"/>
            <a:endCxn id="25" idx="0"/>
          </p:cNvCxnSpPr>
          <p:nvPr/>
        </p:nvCxnSpPr>
        <p:spPr>
          <a:xfrm>
            <a:off x="4572000" y="3385583"/>
            <a:ext cx="2461644" cy="1681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C2A97D-17B8-5E3B-77FB-13E10A662ECC}"/>
              </a:ext>
            </a:extLst>
          </p:cNvPr>
          <p:cNvSpPr txBox="1"/>
          <p:nvPr/>
        </p:nvSpPr>
        <p:spPr>
          <a:xfrm>
            <a:off x="628650" y="5167312"/>
            <a:ext cx="2863491" cy="369332"/>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Random Node features</a:t>
            </a:r>
          </a:p>
        </p:txBody>
      </p:sp>
      <p:sp>
        <p:nvSpPr>
          <p:cNvPr id="23" name="TextBox 22">
            <a:extLst>
              <a:ext uri="{FF2B5EF4-FFF2-40B4-BE49-F238E27FC236}">
                <a16:creationId xmlns:a16="http://schemas.microsoft.com/office/drawing/2014/main" id="{E7FD8F7E-6916-1961-A9C5-F1D4773EB25F}"/>
              </a:ext>
            </a:extLst>
          </p:cNvPr>
          <p:cNvSpPr txBox="1"/>
          <p:nvPr/>
        </p:nvSpPr>
        <p:spPr>
          <a:xfrm>
            <a:off x="3140254" y="6064121"/>
            <a:ext cx="2863491" cy="369332"/>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Zero-valued Node features</a:t>
            </a:r>
          </a:p>
        </p:txBody>
      </p:sp>
      <p:sp>
        <p:nvSpPr>
          <p:cNvPr id="25" name="TextBox 24">
            <a:extLst>
              <a:ext uri="{FF2B5EF4-FFF2-40B4-BE49-F238E27FC236}">
                <a16:creationId xmlns:a16="http://schemas.microsoft.com/office/drawing/2014/main" id="{A367B6F1-92D9-2EE4-C77E-A19F703A8CFC}"/>
              </a:ext>
            </a:extLst>
          </p:cNvPr>
          <p:cNvSpPr txBox="1"/>
          <p:nvPr/>
        </p:nvSpPr>
        <p:spPr>
          <a:xfrm>
            <a:off x="5601898" y="5067022"/>
            <a:ext cx="2863491" cy="646331"/>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err="1">
                <a:latin typeface="Segoe UI Semilight" panose="020B0402040204020203" pitchFamily="34" charset="0"/>
                <a:cs typeface="Segoe UI Semilight" panose="020B0402040204020203" pitchFamily="34" charset="0"/>
              </a:rPr>
              <a:t>Eigendecomposition</a:t>
            </a:r>
            <a:r>
              <a:rPr lang="en-SG" i="1" dirty="0">
                <a:latin typeface="Segoe UI Semilight" panose="020B0402040204020203" pitchFamily="34" charset="0"/>
                <a:cs typeface="Segoe UI Semilight" panose="020B0402040204020203" pitchFamily="34" charset="0"/>
              </a:rPr>
              <a:t> of Adjacency matrix</a:t>
            </a:r>
          </a:p>
        </p:txBody>
      </p:sp>
    </p:spTree>
    <p:extLst>
      <p:ext uri="{BB962C8B-B14F-4D97-AF65-F5344CB8AC3E}">
        <p14:creationId xmlns:p14="http://schemas.microsoft.com/office/powerpoint/2010/main" val="2574473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8" grpId="0" animBg="1"/>
      <p:bldP spid="20" grpId="0" animBg="1"/>
      <p:bldP spid="23" grpId="0" animBg="1"/>
      <p:bldP spid="2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p:txBody>
          <a:bodyPr/>
          <a:lstStyle/>
          <a:p>
            <a:r>
              <a:rPr lang="en-SG" dirty="0" err="1"/>
              <a:t>Eigendecomposition</a:t>
            </a:r>
            <a:endParaRPr lang="en-SG" dirty="0"/>
          </a:p>
        </p:txBody>
      </p:sp>
      <p:sp>
        <p:nvSpPr>
          <p:cNvPr id="6" name="TextBox 5">
            <a:extLst>
              <a:ext uri="{FF2B5EF4-FFF2-40B4-BE49-F238E27FC236}">
                <a16:creationId xmlns:a16="http://schemas.microsoft.com/office/drawing/2014/main" id="{825BDF70-6B58-730B-1406-C1C6C9E3B113}"/>
              </a:ext>
            </a:extLst>
          </p:cNvPr>
          <p:cNvSpPr txBox="1"/>
          <p:nvPr/>
        </p:nvSpPr>
        <p:spPr>
          <a:xfrm>
            <a:off x="767409" y="3690383"/>
            <a:ext cx="7383534"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Spectral representation of the graph -&gt; node features contain contextual meaning about the graph</a:t>
            </a:r>
          </a:p>
        </p:txBody>
      </p:sp>
      <p:sp>
        <p:nvSpPr>
          <p:cNvPr id="7" name="Rectangle: Rounded Corners 6">
            <a:extLst>
              <a:ext uri="{FF2B5EF4-FFF2-40B4-BE49-F238E27FC236}">
                <a16:creationId xmlns:a16="http://schemas.microsoft.com/office/drawing/2014/main" id="{18A56D91-09CB-69C4-9050-6ABF2B34717F}"/>
              </a:ext>
            </a:extLst>
          </p:cNvPr>
          <p:cNvSpPr/>
          <p:nvPr/>
        </p:nvSpPr>
        <p:spPr>
          <a:xfrm>
            <a:off x="628650" y="1877962"/>
            <a:ext cx="7786778" cy="1507622"/>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6E5B8EA5-EF9A-C3F0-8E44-0F2E233F3404}"/>
              </a:ext>
            </a:extLst>
          </p:cNvPr>
          <p:cNvSpPr txBox="1"/>
          <p:nvPr/>
        </p:nvSpPr>
        <p:spPr>
          <a:xfrm>
            <a:off x="1200581" y="1708685"/>
            <a:ext cx="2732321"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What is Eigen decomposition</a:t>
            </a:r>
          </a:p>
        </p:txBody>
      </p:sp>
      <p:sp>
        <p:nvSpPr>
          <p:cNvPr id="4" name="TextBox 3">
            <a:extLst>
              <a:ext uri="{FF2B5EF4-FFF2-40B4-BE49-F238E27FC236}">
                <a16:creationId xmlns:a16="http://schemas.microsoft.com/office/drawing/2014/main" id="{06F88276-231D-9029-6339-FF28122FBB97}"/>
              </a:ext>
            </a:extLst>
          </p:cNvPr>
          <p:cNvSpPr txBox="1"/>
          <p:nvPr/>
        </p:nvSpPr>
        <p:spPr>
          <a:xfrm>
            <a:off x="909177" y="2218644"/>
            <a:ext cx="7383534"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Technique from linear algebra, any real symmetric matrix (adjacency matrix falls under this) can be split into a product of its eigenvectors and eigenvalues</a:t>
            </a:r>
          </a:p>
        </p:txBody>
      </p:sp>
      <p:pic>
        <p:nvPicPr>
          <p:cNvPr id="2050" name="Picture 2" descr="Engineering Math | ShareTechnote">
            <a:extLst>
              <a:ext uri="{FF2B5EF4-FFF2-40B4-BE49-F238E27FC236}">
                <a16:creationId xmlns:a16="http://schemas.microsoft.com/office/drawing/2014/main" id="{8AF70B14-D31C-5CE8-BBC4-75EE81547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486" y="4533358"/>
            <a:ext cx="5249379" cy="2136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29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p:txBody>
          <a:bodyPr/>
          <a:lstStyle/>
          <a:p>
            <a:r>
              <a:rPr lang="en-SG" dirty="0"/>
              <a:t>What kind of classification task?</a:t>
            </a:r>
          </a:p>
        </p:txBody>
      </p:sp>
      <p:sp>
        <p:nvSpPr>
          <p:cNvPr id="6" name="TextBox 5">
            <a:extLst>
              <a:ext uri="{FF2B5EF4-FFF2-40B4-BE49-F238E27FC236}">
                <a16:creationId xmlns:a16="http://schemas.microsoft.com/office/drawing/2014/main" id="{825BDF70-6B58-730B-1406-C1C6C9E3B113}"/>
              </a:ext>
            </a:extLst>
          </p:cNvPr>
          <p:cNvSpPr txBox="1"/>
          <p:nvPr/>
        </p:nvSpPr>
        <p:spPr>
          <a:xfrm>
            <a:off x="880232" y="1918206"/>
            <a:ext cx="738353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Pick the task specific to the problem, 3 graph tasks</a:t>
            </a:r>
          </a:p>
        </p:txBody>
      </p:sp>
      <p:sp>
        <p:nvSpPr>
          <p:cNvPr id="7" name="Rectangle: Rounded Corners 6">
            <a:extLst>
              <a:ext uri="{FF2B5EF4-FFF2-40B4-BE49-F238E27FC236}">
                <a16:creationId xmlns:a16="http://schemas.microsoft.com/office/drawing/2014/main" id="{18A56D91-09CB-69C4-9050-6ABF2B34717F}"/>
              </a:ext>
            </a:extLst>
          </p:cNvPr>
          <p:cNvSpPr/>
          <p:nvPr/>
        </p:nvSpPr>
        <p:spPr>
          <a:xfrm>
            <a:off x="628650" y="1656836"/>
            <a:ext cx="7786778" cy="88323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6E5B8EA5-EF9A-C3F0-8E44-0F2E233F3404}"/>
              </a:ext>
            </a:extLst>
          </p:cNvPr>
          <p:cNvSpPr txBox="1"/>
          <p:nvPr/>
        </p:nvSpPr>
        <p:spPr>
          <a:xfrm>
            <a:off x="1112092" y="1468171"/>
            <a:ext cx="1867082"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Task determination</a:t>
            </a:r>
          </a:p>
        </p:txBody>
      </p:sp>
      <p:cxnSp>
        <p:nvCxnSpPr>
          <p:cNvPr id="10" name="Straight Arrow Connector 9">
            <a:extLst>
              <a:ext uri="{FF2B5EF4-FFF2-40B4-BE49-F238E27FC236}">
                <a16:creationId xmlns:a16="http://schemas.microsoft.com/office/drawing/2014/main" id="{C816F4EF-A105-C6B9-35D3-1014DD0B6903}"/>
              </a:ext>
            </a:extLst>
          </p:cNvPr>
          <p:cNvCxnSpPr>
            <a:cxnSpLocks/>
            <a:stCxn id="7" idx="2"/>
            <a:endCxn id="20" idx="0"/>
          </p:cNvCxnSpPr>
          <p:nvPr/>
        </p:nvCxnSpPr>
        <p:spPr>
          <a:xfrm flipH="1">
            <a:off x="3985828" y="2540071"/>
            <a:ext cx="536211" cy="3219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C4B401-3393-A454-952C-811479F09DED}"/>
              </a:ext>
            </a:extLst>
          </p:cNvPr>
          <p:cNvCxnSpPr>
            <a:cxnSpLocks/>
            <a:stCxn id="7" idx="2"/>
            <a:endCxn id="23" idx="0"/>
          </p:cNvCxnSpPr>
          <p:nvPr/>
        </p:nvCxnSpPr>
        <p:spPr>
          <a:xfrm flipH="1">
            <a:off x="1758470" y="2540071"/>
            <a:ext cx="2763569" cy="1425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657EDD-8895-8C7F-8651-10154A7415F5}"/>
              </a:ext>
            </a:extLst>
          </p:cNvPr>
          <p:cNvCxnSpPr>
            <a:cxnSpLocks/>
            <a:stCxn id="7" idx="2"/>
            <a:endCxn id="25" idx="0"/>
          </p:cNvCxnSpPr>
          <p:nvPr/>
        </p:nvCxnSpPr>
        <p:spPr>
          <a:xfrm>
            <a:off x="4522039" y="2540071"/>
            <a:ext cx="2561566" cy="2157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C2A97D-17B8-5E3B-77FB-13E10A662ECC}"/>
              </a:ext>
            </a:extLst>
          </p:cNvPr>
          <p:cNvSpPr txBox="1"/>
          <p:nvPr/>
        </p:nvSpPr>
        <p:spPr>
          <a:xfrm>
            <a:off x="2554082" y="5759441"/>
            <a:ext cx="2863491" cy="369332"/>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Node Classification</a:t>
            </a:r>
          </a:p>
        </p:txBody>
      </p:sp>
      <p:sp>
        <p:nvSpPr>
          <p:cNvPr id="23" name="TextBox 22">
            <a:extLst>
              <a:ext uri="{FF2B5EF4-FFF2-40B4-BE49-F238E27FC236}">
                <a16:creationId xmlns:a16="http://schemas.microsoft.com/office/drawing/2014/main" id="{E7FD8F7E-6916-1961-A9C5-F1D4773EB25F}"/>
              </a:ext>
            </a:extLst>
          </p:cNvPr>
          <p:cNvSpPr txBox="1"/>
          <p:nvPr/>
        </p:nvSpPr>
        <p:spPr>
          <a:xfrm>
            <a:off x="326724" y="3965090"/>
            <a:ext cx="2863491" cy="369332"/>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Graph Classification</a:t>
            </a:r>
          </a:p>
        </p:txBody>
      </p:sp>
      <p:sp>
        <p:nvSpPr>
          <p:cNvPr id="25" name="TextBox 24">
            <a:extLst>
              <a:ext uri="{FF2B5EF4-FFF2-40B4-BE49-F238E27FC236}">
                <a16:creationId xmlns:a16="http://schemas.microsoft.com/office/drawing/2014/main" id="{A367B6F1-92D9-2EE4-C77E-A19F703A8CFC}"/>
              </a:ext>
            </a:extLst>
          </p:cNvPr>
          <p:cNvSpPr txBox="1"/>
          <p:nvPr/>
        </p:nvSpPr>
        <p:spPr>
          <a:xfrm>
            <a:off x="5651859" y="4697690"/>
            <a:ext cx="2863491" cy="369332"/>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Edge Classification</a:t>
            </a:r>
          </a:p>
        </p:txBody>
      </p:sp>
    </p:spTree>
    <p:extLst>
      <p:ext uri="{BB962C8B-B14F-4D97-AF65-F5344CB8AC3E}">
        <p14:creationId xmlns:p14="http://schemas.microsoft.com/office/powerpoint/2010/main" val="1672948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0" grpId="0" animBg="1"/>
      <p:bldP spid="23" grpId="0" animBg="1"/>
      <p:bldP spid="2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p:txBody>
          <a:bodyPr/>
          <a:lstStyle/>
          <a:p>
            <a:r>
              <a:rPr lang="en-SG" dirty="0"/>
              <a:t>GNN architecture</a:t>
            </a:r>
          </a:p>
        </p:txBody>
      </p:sp>
      <p:sp>
        <p:nvSpPr>
          <p:cNvPr id="3" name="Rectangle: Rounded Corners 2">
            <a:extLst>
              <a:ext uri="{FF2B5EF4-FFF2-40B4-BE49-F238E27FC236}">
                <a16:creationId xmlns:a16="http://schemas.microsoft.com/office/drawing/2014/main" id="{E5815ED8-7143-6D73-C26D-EE195D6D7A13}"/>
              </a:ext>
            </a:extLst>
          </p:cNvPr>
          <p:cNvSpPr/>
          <p:nvPr/>
        </p:nvSpPr>
        <p:spPr>
          <a:xfrm>
            <a:off x="1696061" y="3429000"/>
            <a:ext cx="1189704" cy="2022987"/>
          </a:xfrm>
          <a:prstGeom prst="round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GNN Layer</a:t>
            </a:r>
          </a:p>
        </p:txBody>
      </p:sp>
      <p:sp>
        <p:nvSpPr>
          <p:cNvPr id="5" name="TextBox 4">
            <a:extLst>
              <a:ext uri="{FF2B5EF4-FFF2-40B4-BE49-F238E27FC236}">
                <a16:creationId xmlns:a16="http://schemas.microsoft.com/office/drawing/2014/main" id="{6AA81DB9-C900-4741-5A22-53A754C97201}"/>
              </a:ext>
            </a:extLst>
          </p:cNvPr>
          <p:cNvSpPr txBox="1"/>
          <p:nvPr/>
        </p:nvSpPr>
        <p:spPr>
          <a:xfrm>
            <a:off x="628650" y="1755653"/>
            <a:ext cx="7383534"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Hard to determine best architecture since task is very abstract -&gt; Solution: test multiple architectures and see which is the best  (Landed on </a:t>
            </a:r>
            <a:r>
              <a:rPr lang="en-SG" i="1" dirty="0" err="1">
                <a:latin typeface="Segoe UI Semilight" panose="020B0402040204020203" pitchFamily="34" charset="0"/>
                <a:cs typeface="Segoe UI Semilight" panose="020B0402040204020203" pitchFamily="34" charset="0"/>
              </a:rPr>
              <a:t>GraphSAGE</a:t>
            </a:r>
            <a:r>
              <a:rPr lang="en-SG" i="1" dirty="0">
                <a:latin typeface="Segoe UI Semilight" panose="020B0402040204020203" pitchFamily="34" charset="0"/>
                <a:cs typeface="Segoe UI Semilight" panose="020B0402040204020203" pitchFamily="34" charset="0"/>
              </a:rPr>
              <a:t>). Also tested 3,4 and 5 layer counts</a:t>
            </a:r>
          </a:p>
        </p:txBody>
      </p:sp>
      <p:sp>
        <p:nvSpPr>
          <p:cNvPr id="9" name="Rectangle: Rounded Corners 8">
            <a:extLst>
              <a:ext uri="{FF2B5EF4-FFF2-40B4-BE49-F238E27FC236}">
                <a16:creationId xmlns:a16="http://schemas.microsoft.com/office/drawing/2014/main" id="{D47AB176-08EB-4172-E17D-010DFC98E115}"/>
              </a:ext>
            </a:extLst>
          </p:cNvPr>
          <p:cNvSpPr/>
          <p:nvPr/>
        </p:nvSpPr>
        <p:spPr>
          <a:xfrm>
            <a:off x="3664971" y="3429000"/>
            <a:ext cx="1189704" cy="2022987"/>
          </a:xfrm>
          <a:prstGeom prst="round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GNN Layer</a:t>
            </a:r>
          </a:p>
        </p:txBody>
      </p:sp>
      <p:sp>
        <p:nvSpPr>
          <p:cNvPr id="11" name="Rectangle: Rounded Corners 10">
            <a:extLst>
              <a:ext uri="{FF2B5EF4-FFF2-40B4-BE49-F238E27FC236}">
                <a16:creationId xmlns:a16="http://schemas.microsoft.com/office/drawing/2014/main" id="{2B6308A1-B660-7747-8E2D-26399D68BCC3}"/>
              </a:ext>
            </a:extLst>
          </p:cNvPr>
          <p:cNvSpPr/>
          <p:nvPr/>
        </p:nvSpPr>
        <p:spPr>
          <a:xfrm>
            <a:off x="5712542" y="3429000"/>
            <a:ext cx="1189704" cy="2022987"/>
          </a:xfrm>
          <a:prstGeom prst="round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GNN Layer</a:t>
            </a:r>
          </a:p>
        </p:txBody>
      </p:sp>
      <p:cxnSp>
        <p:nvCxnSpPr>
          <p:cNvPr id="12" name="Straight Arrow Connector 11">
            <a:extLst>
              <a:ext uri="{FF2B5EF4-FFF2-40B4-BE49-F238E27FC236}">
                <a16:creationId xmlns:a16="http://schemas.microsoft.com/office/drawing/2014/main" id="{D4DF1DFF-7EBB-1C59-F67B-988C3248A1DB}"/>
              </a:ext>
            </a:extLst>
          </p:cNvPr>
          <p:cNvCxnSpPr>
            <a:cxnSpLocks/>
            <a:stCxn id="3" idx="3"/>
            <a:endCxn id="9" idx="1"/>
          </p:cNvCxnSpPr>
          <p:nvPr/>
        </p:nvCxnSpPr>
        <p:spPr>
          <a:xfrm>
            <a:off x="2885765" y="4440494"/>
            <a:ext cx="7792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9F7B56-3CA5-867E-CFE6-DA8CB3DE52F1}"/>
              </a:ext>
            </a:extLst>
          </p:cNvPr>
          <p:cNvCxnSpPr>
            <a:cxnSpLocks/>
            <a:stCxn id="9" idx="3"/>
            <a:endCxn id="11" idx="1"/>
          </p:cNvCxnSpPr>
          <p:nvPr/>
        </p:nvCxnSpPr>
        <p:spPr>
          <a:xfrm>
            <a:off x="4854675" y="4440494"/>
            <a:ext cx="8578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047121-713C-04F6-BA5A-CACF4FAA8EF1}"/>
              </a:ext>
            </a:extLst>
          </p:cNvPr>
          <p:cNvCxnSpPr>
            <a:cxnSpLocks/>
            <a:stCxn id="11" idx="3"/>
          </p:cNvCxnSpPr>
          <p:nvPr/>
        </p:nvCxnSpPr>
        <p:spPr>
          <a:xfrm>
            <a:off x="6902246" y="4440494"/>
            <a:ext cx="7619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325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p:txBody>
          <a:bodyPr/>
          <a:lstStyle/>
          <a:p>
            <a:r>
              <a:rPr lang="en-SG" dirty="0"/>
              <a:t>Final Tail process</a:t>
            </a:r>
          </a:p>
        </p:txBody>
      </p:sp>
      <p:sp>
        <p:nvSpPr>
          <p:cNvPr id="3" name="Oval 2">
            <a:extLst>
              <a:ext uri="{FF2B5EF4-FFF2-40B4-BE49-F238E27FC236}">
                <a16:creationId xmlns:a16="http://schemas.microsoft.com/office/drawing/2014/main" id="{E5815ED8-7143-6D73-C26D-EE195D6D7A13}"/>
              </a:ext>
            </a:extLst>
          </p:cNvPr>
          <p:cNvSpPr/>
          <p:nvPr/>
        </p:nvSpPr>
        <p:spPr>
          <a:xfrm>
            <a:off x="1794383" y="5193436"/>
            <a:ext cx="1038328" cy="995970"/>
          </a:xfrm>
          <a:prstGeom prst="ellipse">
            <a:avLst/>
          </a:prstGeom>
          <a:solidFill>
            <a:schemeClr val="tx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5" name="TextBox 4">
            <a:extLst>
              <a:ext uri="{FF2B5EF4-FFF2-40B4-BE49-F238E27FC236}">
                <a16:creationId xmlns:a16="http://schemas.microsoft.com/office/drawing/2014/main" id="{6AA81DB9-C900-4741-5A22-53A754C97201}"/>
              </a:ext>
            </a:extLst>
          </p:cNvPr>
          <p:cNvSpPr txBox="1"/>
          <p:nvPr/>
        </p:nvSpPr>
        <p:spPr>
          <a:xfrm>
            <a:off x="628650" y="1755653"/>
            <a:ext cx="7383534"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Take the 2 node features and combine them to get the final classification on whether the Edge should be part of the LSP or not</a:t>
            </a:r>
          </a:p>
        </p:txBody>
      </p:sp>
      <p:sp>
        <p:nvSpPr>
          <p:cNvPr id="4" name="Oval 3">
            <a:extLst>
              <a:ext uri="{FF2B5EF4-FFF2-40B4-BE49-F238E27FC236}">
                <a16:creationId xmlns:a16="http://schemas.microsoft.com/office/drawing/2014/main" id="{9BE922A9-C007-D1FD-8189-60A0008B3E14}"/>
              </a:ext>
            </a:extLst>
          </p:cNvPr>
          <p:cNvSpPr/>
          <p:nvPr/>
        </p:nvSpPr>
        <p:spPr>
          <a:xfrm>
            <a:off x="5565054" y="5193436"/>
            <a:ext cx="1038328" cy="995970"/>
          </a:xfrm>
          <a:prstGeom prst="ellipse">
            <a:avLst/>
          </a:prstGeom>
          <a:solidFill>
            <a:schemeClr val="tx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cxnSp>
        <p:nvCxnSpPr>
          <p:cNvPr id="7" name="Straight Connector 6">
            <a:extLst>
              <a:ext uri="{FF2B5EF4-FFF2-40B4-BE49-F238E27FC236}">
                <a16:creationId xmlns:a16="http://schemas.microsoft.com/office/drawing/2014/main" id="{7F258323-E098-CAFD-D8AC-C740D3FB1A96}"/>
              </a:ext>
            </a:extLst>
          </p:cNvPr>
          <p:cNvCxnSpPr>
            <a:cxnSpLocks/>
            <a:stCxn id="3" idx="6"/>
            <a:endCxn id="4" idx="2"/>
          </p:cNvCxnSpPr>
          <p:nvPr/>
        </p:nvCxnSpPr>
        <p:spPr>
          <a:xfrm>
            <a:off x="2832711" y="5691421"/>
            <a:ext cx="2732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C2BB43-8D5D-1634-7FF7-87FA4DF4ECD9}"/>
                  </a:ext>
                </a:extLst>
              </p:cNvPr>
              <p:cNvSpPr txBox="1"/>
              <p:nvPr/>
            </p:nvSpPr>
            <p:spPr>
              <a:xfrm>
                <a:off x="1777229" y="3231992"/>
                <a:ext cx="1055482" cy="1629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4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4000" i="1" smtClean="0">
                                  <a:latin typeface="Cambria Math" panose="02040503050406030204" pitchFamily="18" charset="0"/>
                                  <a:cs typeface="Segoe UI Semilight" panose="020B0402040204020203" pitchFamily="34" charset="0"/>
                                </a:rPr>
                              </m:ctrlPr>
                            </m:mPr>
                            <m:mr>
                              <m:e>
                                <m:sSub>
                                  <m:sSubPr>
                                    <m:ctrlPr>
                                      <a:rPr lang="en-SG" sz="4000" i="1" smtClean="0">
                                        <a:latin typeface="Cambria Math" panose="02040503050406030204" pitchFamily="18" charset="0"/>
                                        <a:cs typeface="Segoe UI Semilight" panose="020B0402040204020203" pitchFamily="34" charset="0"/>
                                      </a:rPr>
                                    </m:ctrlPr>
                                  </m:sSubPr>
                                  <m:e>
                                    <m:r>
                                      <a:rPr lang="en-SG" sz="4000" b="0" i="1" smtClean="0">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1</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2</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3</m:t>
                                    </m:r>
                                  </m:sub>
                                </m:sSub>
                              </m:e>
                            </m:mr>
                          </m:m>
                        </m:e>
                      </m:d>
                    </m:oMath>
                  </m:oMathPara>
                </a14:m>
                <a:endParaRPr lang="en-SG" sz="4000" i="1" dirty="0">
                  <a:latin typeface="Segoe UI Semilight" panose="020B0402040204020203" pitchFamily="34" charset="0"/>
                  <a:cs typeface="Segoe UI Semilight" panose="020B0402040204020203" pitchFamily="34" charset="0"/>
                </a:endParaRPr>
              </a:p>
            </p:txBody>
          </p:sp>
        </mc:Choice>
        <mc:Fallback xmlns="">
          <p:sp>
            <p:nvSpPr>
              <p:cNvPr id="13" name="TextBox 12">
                <a:extLst>
                  <a:ext uri="{FF2B5EF4-FFF2-40B4-BE49-F238E27FC236}">
                    <a16:creationId xmlns:a16="http://schemas.microsoft.com/office/drawing/2014/main" id="{B9C2BB43-8D5D-1634-7FF7-87FA4DF4ECD9}"/>
                  </a:ext>
                </a:extLst>
              </p:cNvPr>
              <p:cNvSpPr txBox="1">
                <a:spLocks noRot="1" noChangeAspect="1" noMove="1" noResize="1" noEditPoints="1" noAdjustHandles="1" noChangeArrowheads="1" noChangeShapeType="1" noTextEdit="1"/>
              </p:cNvSpPr>
              <p:nvPr/>
            </p:nvSpPr>
            <p:spPr>
              <a:xfrm>
                <a:off x="1777229" y="3231992"/>
                <a:ext cx="1055482" cy="16294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D246C9-D002-482F-1B31-1F6FA7FD4FCE}"/>
                  </a:ext>
                </a:extLst>
              </p:cNvPr>
              <p:cNvSpPr txBox="1"/>
              <p:nvPr/>
            </p:nvSpPr>
            <p:spPr>
              <a:xfrm>
                <a:off x="5547900" y="3231992"/>
                <a:ext cx="1055482" cy="1629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4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4000" i="1" smtClean="0">
                                  <a:latin typeface="Cambria Math" panose="02040503050406030204" pitchFamily="18" charset="0"/>
                                  <a:cs typeface="Segoe UI Semilight" panose="020B0402040204020203" pitchFamily="34" charset="0"/>
                                </a:rPr>
                              </m:ctrlPr>
                            </m:mPr>
                            <m:mr>
                              <m:e>
                                <m:sSub>
                                  <m:sSubPr>
                                    <m:ctrlPr>
                                      <a:rPr lang="en-SG" sz="4000" i="1" smtClean="0">
                                        <a:latin typeface="Cambria Math" panose="02040503050406030204" pitchFamily="18" charset="0"/>
                                        <a:cs typeface="Segoe UI Semilight" panose="020B0402040204020203" pitchFamily="34" charset="0"/>
                                      </a:rPr>
                                    </m:ctrlPr>
                                  </m:sSubPr>
                                  <m:e>
                                    <m:r>
                                      <a:rPr lang="en-SG" sz="4000" b="0" i="1" smtClean="0">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1</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2</m:t>
                                    </m:r>
                                  </m:sub>
                                </m:sSub>
                              </m:e>
                            </m:mr>
                            <m:mr>
                              <m:e>
                                <m:sSub>
                                  <m:sSubPr>
                                    <m:ctrlPr>
                                      <a:rPr lang="en-SG" sz="4000" i="1">
                                        <a:latin typeface="Cambria Math" panose="02040503050406030204" pitchFamily="18" charset="0"/>
                                        <a:cs typeface="Segoe UI Semilight" panose="020B0402040204020203" pitchFamily="34" charset="0"/>
                                      </a:rPr>
                                    </m:ctrlPr>
                                  </m:sSubPr>
                                  <m:e>
                                    <m:r>
                                      <a:rPr lang="en-SG" sz="4000" i="1">
                                        <a:latin typeface="Cambria Math" panose="02040503050406030204" pitchFamily="18" charset="0"/>
                                        <a:cs typeface="Segoe UI Semilight" panose="020B0402040204020203" pitchFamily="34" charset="0"/>
                                      </a:rPr>
                                      <m:t>𝑥</m:t>
                                    </m:r>
                                  </m:e>
                                  <m:sub>
                                    <m:r>
                                      <a:rPr lang="en-SG" sz="4000" b="0" i="1" smtClean="0">
                                        <a:latin typeface="Cambria Math" panose="02040503050406030204" pitchFamily="18" charset="0"/>
                                        <a:cs typeface="Segoe UI Semilight" panose="020B0402040204020203" pitchFamily="34" charset="0"/>
                                      </a:rPr>
                                      <m:t>3</m:t>
                                    </m:r>
                                  </m:sub>
                                </m:sSub>
                              </m:e>
                            </m:mr>
                          </m:m>
                        </m:e>
                      </m:d>
                    </m:oMath>
                  </m:oMathPara>
                </a14:m>
                <a:endParaRPr lang="en-SG" sz="4000" i="1" dirty="0">
                  <a:latin typeface="Segoe UI Semilight" panose="020B0402040204020203" pitchFamily="34" charset="0"/>
                  <a:cs typeface="Segoe UI Semilight" panose="020B0402040204020203" pitchFamily="34" charset="0"/>
                </a:endParaRPr>
              </a:p>
            </p:txBody>
          </p:sp>
        </mc:Choice>
        <mc:Fallback xmlns="">
          <p:sp>
            <p:nvSpPr>
              <p:cNvPr id="14" name="TextBox 13">
                <a:extLst>
                  <a:ext uri="{FF2B5EF4-FFF2-40B4-BE49-F238E27FC236}">
                    <a16:creationId xmlns:a16="http://schemas.microsoft.com/office/drawing/2014/main" id="{C3D246C9-D002-482F-1B31-1F6FA7FD4FCE}"/>
                  </a:ext>
                </a:extLst>
              </p:cNvPr>
              <p:cNvSpPr txBox="1">
                <a:spLocks noRot="1" noChangeAspect="1" noMove="1" noResize="1" noEditPoints="1" noAdjustHandles="1" noChangeArrowheads="1" noChangeShapeType="1" noTextEdit="1"/>
              </p:cNvSpPr>
              <p:nvPr/>
            </p:nvSpPr>
            <p:spPr>
              <a:xfrm>
                <a:off x="5547900" y="3231992"/>
                <a:ext cx="1055482" cy="1629420"/>
              </a:xfrm>
              <a:prstGeom prst="rect">
                <a:avLst/>
              </a:prstGeom>
              <a:blipFill>
                <a:blip r:embed="rId3"/>
                <a:stretch>
                  <a:fillRect/>
                </a:stretch>
              </a:blipFill>
            </p:spPr>
            <p:txBody>
              <a:bodyPr/>
              <a:lstStyle/>
              <a:p>
                <a:r>
                  <a:rPr lang="en-SG">
                    <a:noFill/>
                  </a:rPr>
                  <a:t> </a:t>
                </a:r>
              </a:p>
            </p:txBody>
          </p:sp>
        </mc:Fallback>
      </mc:AlternateContent>
      <p:cxnSp>
        <p:nvCxnSpPr>
          <p:cNvPr id="16" name="Straight Arrow Connector 15">
            <a:extLst>
              <a:ext uri="{FF2B5EF4-FFF2-40B4-BE49-F238E27FC236}">
                <a16:creationId xmlns:a16="http://schemas.microsoft.com/office/drawing/2014/main" id="{49F98AB5-8B64-F8A2-8959-9460CD818531}"/>
              </a:ext>
            </a:extLst>
          </p:cNvPr>
          <p:cNvCxnSpPr>
            <a:stCxn id="13" idx="3"/>
          </p:cNvCxnSpPr>
          <p:nvPr/>
        </p:nvCxnSpPr>
        <p:spPr>
          <a:xfrm>
            <a:off x="2832711" y="4046702"/>
            <a:ext cx="1188683" cy="1075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5FC618-69B0-1415-6025-8875F2408E3F}"/>
              </a:ext>
            </a:extLst>
          </p:cNvPr>
          <p:cNvCxnSpPr>
            <a:cxnSpLocks/>
            <a:stCxn id="14" idx="1"/>
          </p:cNvCxnSpPr>
          <p:nvPr/>
        </p:nvCxnSpPr>
        <p:spPr>
          <a:xfrm flipH="1">
            <a:off x="4320417" y="4046702"/>
            <a:ext cx="1227483" cy="1075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04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2AEB-8435-BF65-FA9D-4188E4042EB3}"/>
              </a:ext>
            </a:extLst>
          </p:cNvPr>
          <p:cNvSpPr>
            <a:spLocks noGrp="1"/>
          </p:cNvSpPr>
          <p:nvPr>
            <p:ph type="title"/>
          </p:nvPr>
        </p:nvSpPr>
        <p:spPr>
          <a:xfrm>
            <a:off x="314325" y="383122"/>
            <a:ext cx="8515350" cy="1325563"/>
          </a:xfrm>
        </p:spPr>
        <p:txBody>
          <a:bodyPr/>
          <a:lstStyle/>
          <a:p>
            <a:r>
              <a:rPr lang="en-SG" dirty="0"/>
              <a:t>Why cant we just use just the GNN?</a:t>
            </a:r>
          </a:p>
        </p:txBody>
      </p:sp>
      <p:sp>
        <p:nvSpPr>
          <p:cNvPr id="6" name="Rectangle: Rounded Corners 5">
            <a:extLst>
              <a:ext uri="{FF2B5EF4-FFF2-40B4-BE49-F238E27FC236}">
                <a16:creationId xmlns:a16="http://schemas.microsoft.com/office/drawing/2014/main" id="{66806EF9-D078-CBD4-0D24-A298F0EE1482}"/>
              </a:ext>
            </a:extLst>
          </p:cNvPr>
          <p:cNvSpPr/>
          <p:nvPr/>
        </p:nvSpPr>
        <p:spPr>
          <a:xfrm>
            <a:off x="530019" y="1708685"/>
            <a:ext cx="7786778" cy="1507622"/>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0686C5DA-E5C0-523B-735B-FC40C7DDE43F}"/>
              </a:ext>
            </a:extLst>
          </p:cNvPr>
          <p:cNvSpPr txBox="1"/>
          <p:nvPr/>
        </p:nvSpPr>
        <p:spPr>
          <a:xfrm>
            <a:off x="1101951" y="1539408"/>
            <a:ext cx="1434464"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GNN method</a:t>
            </a:r>
          </a:p>
        </p:txBody>
      </p:sp>
      <p:sp>
        <p:nvSpPr>
          <p:cNvPr id="9" name="TextBox 8">
            <a:extLst>
              <a:ext uri="{FF2B5EF4-FFF2-40B4-BE49-F238E27FC236}">
                <a16:creationId xmlns:a16="http://schemas.microsoft.com/office/drawing/2014/main" id="{95306C9F-3D50-84E0-EE2A-C60EBF94C9CB}"/>
              </a:ext>
            </a:extLst>
          </p:cNvPr>
          <p:cNvSpPr txBox="1"/>
          <p:nvPr/>
        </p:nvSpPr>
        <p:spPr>
          <a:xfrm>
            <a:off x="810546" y="2049367"/>
            <a:ext cx="7383534"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We have a full model that can predict whether an edge is part of the LSP or not why not just keep the edges it thinks are part of the LSP and discard the rest to get the LSP</a:t>
            </a:r>
          </a:p>
        </p:txBody>
      </p:sp>
      <p:cxnSp>
        <p:nvCxnSpPr>
          <p:cNvPr id="11" name="Straight Arrow Connector 10">
            <a:extLst>
              <a:ext uri="{FF2B5EF4-FFF2-40B4-BE49-F238E27FC236}">
                <a16:creationId xmlns:a16="http://schemas.microsoft.com/office/drawing/2014/main" id="{A0A80AB9-A5F5-BA57-B9D6-1BB1CD7A67C9}"/>
              </a:ext>
            </a:extLst>
          </p:cNvPr>
          <p:cNvCxnSpPr>
            <a:cxnSpLocks/>
            <a:stCxn id="6" idx="2"/>
            <a:endCxn id="15" idx="0"/>
          </p:cNvCxnSpPr>
          <p:nvPr/>
        </p:nvCxnSpPr>
        <p:spPr>
          <a:xfrm flipH="1">
            <a:off x="1961765" y="3216307"/>
            <a:ext cx="2461643" cy="1163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E0A985-7336-FAC4-D03A-E70D75B5E78B}"/>
              </a:ext>
            </a:extLst>
          </p:cNvPr>
          <p:cNvSpPr txBox="1"/>
          <p:nvPr/>
        </p:nvSpPr>
        <p:spPr>
          <a:xfrm>
            <a:off x="530019" y="4379873"/>
            <a:ext cx="2863491" cy="1200329"/>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The model is not perfect and will probably be error prone, even if it is of a high accuracy</a:t>
            </a:r>
          </a:p>
        </p:txBody>
      </p:sp>
      <p:sp>
        <p:nvSpPr>
          <p:cNvPr id="20" name="TextBox 19">
            <a:extLst>
              <a:ext uri="{FF2B5EF4-FFF2-40B4-BE49-F238E27FC236}">
                <a16:creationId xmlns:a16="http://schemas.microsoft.com/office/drawing/2014/main" id="{2ABC559B-6C94-86CB-64D3-AE00C90A5039}"/>
              </a:ext>
            </a:extLst>
          </p:cNvPr>
          <p:cNvSpPr txBox="1"/>
          <p:nvPr/>
        </p:nvSpPr>
        <p:spPr>
          <a:xfrm>
            <a:off x="3811736" y="5419844"/>
            <a:ext cx="4604983" cy="1200329"/>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To pick the edges, we will have to threshold their values, which may not lead to one continuous path and may also lead to a disjoint graph</a:t>
            </a:r>
          </a:p>
        </p:txBody>
      </p:sp>
      <p:cxnSp>
        <p:nvCxnSpPr>
          <p:cNvPr id="21" name="Straight Arrow Connector 20">
            <a:extLst>
              <a:ext uri="{FF2B5EF4-FFF2-40B4-BE49-F238E27FC236}">
                <a16:creationId xmlns:a16="http://schemas.microsoft.com/office/drawing/2014/main" id="{66AA1AEC-833B-727D-AC71-D4F7BBF78FA4}"/>
              </a:ext>
            </a:extLst>
          </p:cNvPr>
          <p:cNvCxnSpPr>
            <a:cxnSpLocks/>
            <a:stCxn id="6" idx="2"/>
            <a:endCxn id="20" idx="0"/>
          </p:cNvCxnSpPr>
          <p:nvPr/>
        </p:nvCxnSpPr>
        <p:spPr>
          <a:xfrm>
            <a:off x="4423408" y="3216307"/>
            <a:ext cx="1690820" cy="2203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5D112E-E754-0EA6-20FC-6EF07E87A81B}"/>
              </a:ext>
            </a:extLst>
          </p:cNvPr>
          <p:cNvSpPr txBox="1"/>
          <p:nvPr/>
        </p:nvSpPr>
        <p:spPr>
          <a:xfrm>
            <a:off x="6427261" y="4038582"/>
            <a:ext cx="2402414" cy="1200329"/>
          </a:xfrm>
          <a:prstGeom prst="rect">
            <a:avLst/>
          </a:prstGeom>
          <a:solidFill>
            <a:schemeClr val="accent2">
              <a:lumMod val="60000"/>
              <a:lumOff val="40000"/>
            </a:schemeClr>
          </a:solidFill>
          <a:ln w="57150">
            <a:solidFill>
              <a:schemeClr val="accent6">
                <a:lumMod val="75000"/>
              </a:schemeClr>
            </a:solidFill>
          </a:ln>
        </p:spPr>
        <p:txBody>
          <a:bodyPr wrap="square" rtlCol="0">
            <a:spAutoFit/>
          </a:bodyPr>
          <a:lstStyle/>
          <a:p>
            <a:pPr algn="ctr"/>
            <a:r>
              <a:rPr lang="en-SG" i="1" dirty="0">
                <a:latin typeface="Segoe UI Semilight" panose="020B0402040204020203" pitchFamily="34" charset="0"/>
                <a:cs typeface="Segoe UI Semilight" panose="020B0402040204020203" pitchFamily="34" charset="0"/>
              </a:rPr>
              <a:t>There can be multiple LSPs in the graph which could leader to further inaccuracy</a:t>
            </a:r>
          </a:p>
        </p:txBody>
      </p:sp>
      <p:cxnSp>
        <p:nvCxnSpPr>
          <p:cNvPr id="26" name="Straight Arrow Connector 25">
            <a:extLst>
              <a:ext uri="{FF2B5EF4-FFF2-40B4-BE49-F238E27FC236}">
                <a16:creationId xmlns:a16="http://schemas.microsoft.com/office/drawing/2014/main" id="{5DD64A58-8F79-9831-45B6-A63F7229F0DE}"/>
              </a:ext>
            </a:extLst>
          </p:cNvPr>
          <p:cNvCxnSpPr>
            <a:cxnSpLocks/>
            <a:stCxn id="6" idx="2"/>
            <a:endCxn id="24" idx="0"/>
          </p:cNvCxnSpPr>
          <p:nvPr/>
        </p:nvCxnSpPr>
        <p:spPr>
          <a:xfrm>
            <a:off x="4423408" y="3216307"/>
            <a:ext cx="3205060" cy="8222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5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5" grpId="0" animBg="1"/>
      <p:bldP spid="20" grpId="0" animBg="1"/>
      <p:bldP spid="24" grpId="0" animBg="1"/>
    </p:bldLst>
  </p:timing>
</p:sld>
</file>

<file path=ppt/theme/theme1.xml><?xml version="1.0" encoding="utf-8"?>
<a:theme xmlns:a="http://schemas.openxmlformats.org/drawingml/2006/main" name="Custom Design">
  <a:themeElements>
    <a:clrScheme name="IYPT Theme">
      <a:dk1>
        <a:sysClr val="windowText" lastClr="000000"/>
      </a:dk1>
      <a:lt1>
        <a:sysClr val="window" lastClr="FFFFFF"/>
      </a:lt1>
      <a:dk2>
        <a:srgbClr val="444D26"/>
      </a:dk2>
      <a:lt2>
        <a:srgbClr val="FFF2CC"/>
      </a:lt2>
      <a:accent1>
        <a:srgbClr val="53614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YPT Theme">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i="1" dirty="0">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82F224E1CB1049B32B8506AA6F171A" ma:contentTypeVersion="15" ma:contentTypeDescription="Create a new document." ma:contentTypeScope="" ma:versionID="78b50346c105215bc0e7f9b1dc3a1f35">
  <xsd:schema xmlns:xsd="http://www.w3.org/2001/XMLSchema" xmlns:xs="http://www.w3.org/2001/XMLSchema" xmlns:p="http://schemas.microsoft.com/office/2006/metadata/properties" xmlns:ns1="http://schemas.microsoft.com/sharepoint/v3" xmlns:ns3="22ad4dfc-a353-45e9-96dc-4bfb39b39cbb" xmlns:ns4="83a3d8ea-d8a3-4b5d-adb6-5d7df98470c2" targetNamespace="http://schemas.microsoft.com/office/2006/metadata/properties" ma:root="true" ma:fieldsID="409994586248385fd3e1dc57c3c68844" ns1:_="" ns3:_="" ns4:_="">
    <xsd:import namespace="http://schemas.microsoft.com/sharepoint/v3"/>
    <xsd:import namespace="22ad4dfc-a353-45e9-96dc-4bfb39b39cbb"/>
    <xsd:import namespace="83a3d8ea-d8a3-4b5d-adb6-5d7df98470c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ad4dfc-a353-45e9-96dc-4bfb39b39c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a3d8ea-d8a3-4b5d-adb6-5d7df98470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E96E874-94DC-46C7-AFE5-776726C34D45}">
  <ds:schemaRefs>
    <ds:schemaRef ds:uri="22ad4dfc-a353-45e9-96dc-4bfb39b39cbb"/>
    <ds:schemaRef ds:uri="83a3d8ea-d8a3-4b5d-adb6-5d7df98470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D70DF62-E67E-47C7-B550-13F039955D80}">
  <ds:schemaRefs>
    <ds:schemaRef ds:uri="http://schemas.microsoft.com/sharepoint/v3/contenttype/forms"/>
  </ds:schemaRefs>
</ds:datastoreItem>
</file>

<file path=customXml/itemProps3.xml><?xml version="1.0" encoding="utf-8"?>
<ds:datastoreItem xmlns:ds="http://schemas.openxmlformats.org/officeDocument/2006/customXml" ds:itemID="{1CE69AB1-5A52-421F-97EC-0AB52CCD5FC6}">
  <ds:schemaRefs>
    <ds:schemaRef ds:uri="http://purl.org/dc/terms/"/>
    <ds:schemaRef ds:uri="22ad4dfc-a353-45e9-96dc-4bfb39b39cbb"/>
    <ds:schemaRef ds:uri="83a3d8ea-d8a3-4b5d-adb6-5d7df98470c2"/>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655</TotalTime>
  <Words>3786</Words>
  <Application>Microsoft Office PowerPoint</Application>
  <PresentationFormat>On-screen Show (4:3)</PresentationFormat>
  <Paragraphs>1117</Paragraphs>
  <Slides>119</Slides>
  <Notes>45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Arial</vt:lpstr>
      <vt:lpstr>Calibri</vt:lpstr>
      <vt:lpstr>Cambria Math</vt:lpstr>
      <vt:lpstr>Segoe UI Bold</vt:lpstr>
      <vt:lpstr>Segoe UI Light</vt:lpstr>
      <vt:lpstr>Segoe UI Semibold</vt:lpstr>
      <vt:lpstr>Segoe UI Semilight</vt:lpstr>
      <vt:lpstr>Custom Design</vt:lpstr>
      <vt:lpstr>Graph Neural Networks</vt:lpstr>
      <vt:lpstr>Who are we?</vt:lpstr>
      <vt:lpstr>Follow me on instagram</vt:lpstr>
      <vt:lpstr>Introduction</vt:lpstr>
      <vt:lpstr>Just connections!</vt:lpstr>
      <vt:lpstr>Introduction</vt:lpstr>
      <vt:lpstr>Introduction</vt:lpstr>
      <vt:lpstr>Introduction</vt:lpstr>
      <vt:lpstr>Scope (Full stack)</vt:lpstr>
      <vt:lpstr>All the materials</vt:lpstr>
      <vt:lpstr>PowerPoint Presentation</vt:lpstr>
      <vt:lpstr>Artificial Neural Networks</vt:lpstr>
      <vt:lpstr>What is a Neural Network?</vt:lpstr>
      <vt:lpstr>Neuron</vt:lpstr>
      <vt:lpstr>Activation Function</vt:lpstr>
      <vt:lpstr>Why do DNNs work?</vt:lpstr>
      <vt:lpstr>Why do DNNs work?</vt:lpstr>
      <vt:lpstr>Loss Function</vt:lpstr>
      <vt:lpstr>Backward Propagation</vt:lpstr>
      <vt:lpstr>Generally</vt:lpstr>
      <vt:lpstr>Notebook work with PyTorch https://go.buildingblocs.sg/gnn/ann </vt:lpstr>
      <vt:lpstr>Graph Theory</vt:lpstr>
      <vt:lpstr>PowerPoint Presentation</vt:lpstr>
      <vt:lpstr>PowerPoint Presentation</vt:lpstr>
      <vt:lpstr>Just connections!</vt:lpstr>
      <vt:lpstr>Neighbours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work with Networkx https://go.buildingblocs.sg/gnn/networkx </vt:lpstr>
      <vt:lpstr>Graph Neural Networks</vt:lpstr>
      <vt:lpstr>Inductive Tasks</vt:lpstr>
      <vt:lpstr>Transductive Tasks</vt:lpstr>
      <vt:lpstr>Inductive Tasks</vt:lpstr>
      <vt:lpstr>Graph Embeddings</vt:lpstr>
      <vt:lpstr>Usable Graphs</vt:lpstr>
      <vt:lpstr>Usable Graphs</vt:lpstr>
      <vt:lpstr>Usable Graph (Example)</vt:lpstr>
      <vt:lpstr>GNN domain and range</vt:lpstr>
      <vt:lpstr>MLPs?</vt:lpstr>
      <vt:lpstr>CNNs?</vt:lpstr>
      <vt:lpstr>Building the GNN</vt:lpstr>
      <vt:lpstr>Information sharing</vt:lpstr>
      <vt:lpstr>Receptive Field</vt:lpstr>
      <vt:lpstr>Receptive Field</vt:lpstr>
      <vt:lpstr>Local receptive field</vt:lpstr>
      <vt:lpstr>Permutation invariance</vt:lpstr>
      <vt:lpstr>Message passing</vt:lpstr>
      <vt:lpstr>Simple GNN Layer</vt:lpstr>
      <vt:lpstr>Message Passing</vt:lpstr>
      <vt:lpstr>Message Passing</vt:lpstr>
      <vt:lpstr>Message Passing</vt:lpstr>
      <vt:lpstr>Message Passing</vt:lpstr>
      <vt:lpstr>Message passing</vt:lpstr>
      <vt:lpstr>Add edge weights</vt:lpstr>
      <vt:lpstr>Generalised GNN Layer</vt:lpstr>
      <vt:lpstr>Generalised GNN Layer</vt:lpstr>
      <vt:lpstr>Info Sharing with MP</vt:lpstr>
      <vt:lpstr>Local Receptive Field with MP</vt:lpstr>
      <vt:lpstr>Permutation invariance</vt:lpstr>
      <vt:lpstr>Neural FPs</vt:lpstr>
      <vt:lpstr>GraphSAGE</vt:lpstr>
      <vt:lpstr>Graph Attention Networks</vt:lpstr>
      <vt:lpstr>Graph Neural Network model</vt:lpstr>
      <vt:lpstr>Drawbacks -&gt; Low params</vt:lpstr>
      <vt:lpstr>Drawbacks -&gt; Oversmoothing</vt:lpstr>
      <vt:lpstr>Drawbacks -&gt; Bottlenecks</vt:lpstr>
      <vt:lpstr>Drawbacks -&gt; Low accuracy</vt:lpstr>
      <vt:lpstr>Notebook work with DGL https://go.buildingblocs.sg/gnn/dgl </vt:lpstr>
      <vt:lpstr>Real Life Applications</vt:lpstr>
      <vt:lpstr>Real-life GNN usage</vt:lpstr>
      <vt:lpstr>LSP with machine learning</vt:lpstr>
      <vt:lpstr>Goal of the project</vt:lpstr>
      <vt:lpstr>Design Thinking</vt:lpstr>
      <vt:lpstr>Longest simple path</vt:lpstr>
      <vt:lpstr>Longest simple path</vt:lpstr>
      <vt:lpstr>Restrictions of the problem</vt:lpstr>
      <vt:lpstr>Design thinking -&gt; ML</vt:lpstr>
      <vt:lpstr>Generating samples</vt:lpstr>
      <vt:lpstr>Design thinking -&gt; ML</vt:lpstr>
      <vt:lpstr>What do we need?</vt:lpstr>
      <vt:lpstr>Eigendecomposition</vt:lpstr>
      <vt:lpstr>What kind of classification task?</vt:lpstr>
      <vt:lpstr>GNN architecture</vt:lpstr>
      <vt:lpstr>Final Tail process</vt:lpstr>
      <vt:lpstr>Why cant we just use just the GNN?</vt:lpstr>
      <vt:lpstr>Design thinking -&gt; ML</vt:lpstr>
      <vt:lpstr>Idea 1 -&gt; threshold</vt:lpstr>
      <vt:lpstr>Idea 1 -&gt; threshold</vt:lpstr>
      <vt:lpstr>Idea 2 -&gt; Best first search algorithms</vt:lpstr>
      <vt:lpstr>Idea 2 -&gt; Beam Search</vt:lpstr>
      <vt:lpstr>The entire process</vt:lpstr>
      <vt:lpstr>Design thinking -&gt; ML</vt:lpstr>
      <vt:lpstr>Coding out this process in DGL https://go.buildingblocs.sg/gnn/lsp </vt:lpstr>
      <vt:lpstr>Connect</vt:lpstr>
      <vt:lpstr>Moving forward</vt:lpstr>
      <vt:lpstr>Thank You!</vt:lpstr>
      <vt:lpstr>Calculus</vt:lpstr>
      <vt:lpstr>Matrix Calculus</vt:lpstr>
      <vt:lpstr>Matrix Calculus</vt:lpstr>
      <vt:lpstr>Simple Neural Network</vt:lpstr>
      <vt:lpstr>PowerPoint Presentation</vt:lpstr>
      <vt:lpstr>Building the GNN</vt:lpstr>
      <vt:lpstr>Building the GNN</vt:lpstr>
      <vt:lpstr>Backward Propagation</vt:lpstr>
      <vt:lpstr>Backward Propagation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LENDERMANN MARKUS PAUL ZHI-GUANG</dc:creator>
  <cp:lastModifiedBy>MAHIR HITESH SHAH</cp:lastModifiedBy>
  <cp:revision>18</cp:revision>
  <dcterms:created xsi:type="dcterms:W3CDTF">2018-11-08T07:36:01Z</dcterms:created>
  <dcterms:modified xsi:type="dcterms:W3CDTF">2023-05-30T00:05:11Z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0x0101000582F224E1CB1049B32B8506AA6F171A</vt:lpwstr>
  </property>
</Properties>
</file>